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4" r:id="rId6"/>
    <p:sldId id="276" r:id="rId7"/>
    <p:sldId id="274" r:id="rId8"/>
    <p:sldId id="271" r:id="rId9"/>
    <p:sldId id="272" r:id="rId10"/>
    <p:sldId id="273" r:id="rId11"/>
    <p:sldId id="277" r:id="rId12"/>
    <p:sldId id="265" r:id="rId13"/>
    <p:sldId id="278" r:id="rId14"/>
    <p:sldId id="262" r:id="rId15"/>
    <p:sldId id="267" r:id="rId16"/>
    <p:sldId id="268" r:id="rId17"/>
    <p:sldId id="269" r:id="rId18"/>
    <p:sldId id="266" r:id="rId19"/>
    <p:sldId id="281" r:id="rId20"/>
  </p:sldIdLst>
  <p:sldSz cx="9144000" cy="6858000" type="screen4x3"/>
  <p:notesSz cx="6858000" cy="9144000"/>
  <p:custDataLst>
    <p:tags r:id="rId22"/>
  </p:custDataLst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>
      <p:cViewPr>
        <p:scale>
          <a:sx n="84" d="100"/>
          <a:sy n="84" d="100"/>
        </p:scale>
        <p:origin x="-1554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1DDF6-5974-48B7-B65C-7E42073AF0BF}" type="datetimeFigureOut">
              <a:rPr lang="el-GR" smtClean="0"/>
              <a:t>23/7/2016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2D006C-EDD6-4022-AE80-B6CF3526F93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6758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D006C-EDD6-4022-AE80-B6CF3526F938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0122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D006C-EDD6-4022-AE80-B6CF3526F938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6986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D006C-EDD6-4022-AE80-B6CF3526F938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4054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dirty="0" smtClean="0"/>
              <a:t>protects</a:t>
            </a:r>
            <a:r>
              <a:rPr lang="en-US" sz="1200" dirty="0" smtClean="0"/>
              <a:t> the creator</a:t>
            </a:r>
          </a:p>
          <a:p>
            <a:endParaRPr lang="en-US" sz="1200" dirty="0" smtClean="0"/>
          </a:p>
          <a:p>
            <a:r>
              <a:rPr lang="en-US" sz="1200" u="sng" dirty="0" smtClean="0"/>
              <a:t>Enables</a:t>
            </a:r>
            <a:r>
              <a:rPr lang="en-US" sz="1200" dirty="0" smtClean="0"/>
              <a:t> to control the use of material</a:t>
            </a:r>
          </a:p>
          <a:p>
            <a:endParaRPr lang="en-US" sz="1200" dirty="0" smtClean="0"/>
          </a:p>
          <a:p>
            <a:r>
              <a:rPr lang="en-US" sz="1200" u="sng" dirty="0" smtClean="0"/>
              <a:t>informs</a:t>
            </a:r>
            <a:r>
              <a:rPr lang="en-US" sz="1200" dirty="0" smtClean="0"/>
              <a:t> who can copy/adapt /distribute work and</a:t>
            </a:r>
          </a:p>
          <a:p>
            <a:r>
              <a:rPr lang="en-US" sz="1200" dirty="0" smtClean="0"/>
              <a:t>when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D006C-EDD6-4022-AE80-B6CF3526F938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3028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Terms get</a:t>
            </a:r>
            <a:r>
              <a:rPr lang="en-US" baseline="0" dirty="0" smtClean="0"/>
              <a:t> usually modified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D006C-EDD6-4022-AE80-B6CF3526F938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330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D006C-EDD6-4022-AE80-B6CF3526F938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37015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D006C-EDD6-4022-AE80-B6CF3526F938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0857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075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>
              <a:gd name="T0" fmla="*/ 0 w 3625"/>
              <a:gd name="T1" fmla="*/ 1491 h 1492"/>
              <a:gd name="T2" fmla="*/ 0 w 3625"/>
              <a:gd name="T3" fmla="*/ 0 h 1492"/>
              <a:gd name="T4" fmla="*/ 171 w 3625"/>
              <a:gd name="T5" fmla="*/ 3 h 1492"/>
              <a:gd name="T6" fmla="*/ 355 w 3625"/>
              <a:gd name="T7" fmla="*/ 9 h 1492"/>
              <a:gd name="T8" fmla="*/ 499 w 3625"/>
              <a:gd name="T9" fmla="*/ 21 h 1492"/>
              <a:gd name="T10" fmla="*/ 650 w 3625"/>
              <a:gd name="T11" fmla="*/ 36 h 1492"/>
              <a:gd name="T12" fmla="*/ 809 w 3625"/>
              <a:gd name="T13" fmla="*/ 54 h 1492"/>
              <a:gd name="T14" fmla="*/ 957 w 3625"/>
              <a:gd name="T15" fmla="*/ 78 h 1492"/>
              <a:gd name="T16" fmla="*/ 1119 w 3625"/>
              <a:gd name="T17" fmla="*/ 105 h 1492"/>
              <a:gd name="T18" fmla="*/ 1261 w 3625"/>
              <a:gd name="T19" fmla="*/ 133 h 1492"/>
              <a:gd name="T20" fmla="*/ 1441 w 3625"/>
              <a:gd name="T21" fmla="*/ 175 h 1492"/>
              <a:gd name="T22" fmla="*/ 1598 w 3625"/>
              <a:gd name="T23" fmla="*/ 217 h 1492"/>
              <a:gd name="T24" fmla="*/ 1763 w 3625"/>
              <a:gd name="T25" fmla="*/ 269 h 1492"/>
              <a:gd name="T26" fmla="*/ 1887 w 3625"/>
              <a:gd name="T27" fmla="*/ 308 h 1492"/>
              <a:gd name="T28" fmla="*/ 2085 w 3625"/>
              <a:gd name="T29" fmla="*/ 384 h 1492"/>
              <a:gd name="T30" fmla="*/ 2230 w 3625"/>
              <a:gd name="T31" fmla="*/ 444 h 1492"/>
              <a:gd name="T32" fmla="*/ 2456 w 3625"/>
              <a:gd name="T33" fmla="*/ 547 h 1492"/>
              <a:gd name="T34" fmla="*/ 2666 w 3625"/>
              <a:gd name="T35" fmla="*/ 662 h 1492"/>
              <a:gd name="T36" fmla="*/ 2859 w 3625"/>
              <a:gd name="T37" fmla="*/ 786 h 1492"/>
              <a:gd name="T38" fmla="*/ 3046 w 3625"/>
              <a:gd name="T39" fmla="*/ 920 h 1492"/>
              <a:gd name="T40" fmla="*/ 3193 w 3625"/>
              <a:gd name="T41" fmla="*/ 1038 h 1492"/>
              <a:gd name="T42" fmla="*/ 3332 w 3625"/>
              <a:gd name="T43" fmla="*/ 1168 h 1492"/>
              <a:gd name="T44" fmla="*/ 3440 w 3625"/>
              <a:gd name="T45" fmla="*/ 1280 h 1492"/>
              <a:gd name="T46" fmla="*/ 3524 w 3625"/>
              <a:gd name="T47" fmla="*/ 1380 h 1492"/>
              <a:gd name="T48" fmla="*/ 3624 w 3625"/>
              <a:gd name="T49" fmla="*/ 1491 h 1492"/>
              <a:gd name="T50" fmla="*/ 3608 w 3625"/>
              <a:gd name="T51" fmla="*/ 1491 h 1492"/>
              <a:gd name="T52" fmla="*/ 0 w 3625"/>
              <a:gd name="T53" fmla="*/ 1491 h 1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076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>
              <a:gd name="T0" fmla="*/ 2718 w 5143"/>
              <a:gd name="T1" fmla="*/ 405 h 1902"/>
              <a:gd name="T2" fmla="*/ 2466 w 5143"/>
              <a:gd name="T3" fmla="*/ 333 h 1902"/>
              <a:gd name="T4" fmla="*/ 2202 w 5143"/>
              <a:gd name="T5" fmla="*/ 261 h 1902"/>
              <a:gd name="T6" fmla="*/ 1929 w 5143"/>
              <a:gd name="T7" fmla="*/ 198 h 1902"/>
              <a:gd name="T8" fmla="*/ 1695 w 5143"/>
              <a:gd name="T9" fmla="*/ 153 h 1902"/>
              <a:gd name="T10" fmla="*/ 1434 w 5143"/>
              <a:gd name="T11" fmla="*/ 111 h 1902"/>
              <a:gd name="T12" fmla="*/ 1188 w 5143"/>
              <a:gd name="T13" fmla="*/ 75 h 1902"/>
              <a:gd name="T14" fmla="*/ 957 w 5143"/>
              <a:gd name="T15" fmla="*/ 48 h 1902"/>
              <a:gd name="T16" fmla="*/ 747 w 5143"/>
              <a:gd name="T17" fmla="*/ 30 h 1902"/>
              <a:gd name="T18" fmla="*/ 501 w 5143"/>
              <a:gd name="T19" fmla="*/ 15 h 1902"/>
              <a:gd name="T20" fmla="*/ 246 w 5143"/>
              <a:gd name="T21" fmla="*/ 3 h 1902"/>
              <a:gd name="T22" fmla="*/ 0 w 5143"/>
              <a:gd name="T23" fmla="*/ 0 h 1902"/>
              <a:gd name="T24" fmla="*/ 0 w 5143"/>
              <a:gd name="T25" fmla="*/ 275 h 1902"/>
              <a:gd name="T26" fmla="*/ 0 w 5143"/>
              <a:gd name="T27" fmla="*/ 345 h 1902"/>
              <a:gd name="T28" fmla="*/ 0 w 5143"/>
              <a:gd name="T29" fmla="*/ 275 h 1902"/>
              <a:gd name="T30" fmla="*/ 0 w 5143"/>
              <a:gd name="T31" fmla="*/ 342 h 1902"/>
              <a:gd name="T32" fmla="*/ 339 w 5143"/>
              <a:gd name="T33" fmla="*/ 351 h 1902"/>
              <a:gd name="T34" fmla="*/ 606 w 5143"/>
              <a:gd name="T35" fmla="*/ 372 h 1902"/>
              <a:gd name="T36" fmla="*/ 852 w 5143"/>
              <a:gd name="T37" fmla="*/ 399 h 1902"/>
              <a:gd name="T38" fmla="*/ 1068 w 5143"/>
              <a:gd name="T39" fmla="*/ 435 h 1902"/>
              <a:gd name="T40" fmla="*/ 1275 w 5143"/>
              <a:gd name="T41" fmla="*/ 474 h 1902"/>
              <a:gd name="T42" fmla="*/ 1545 w 5143"/>
              <a:gd name="T43" fmla="*/ 540 h 1902"/>
              <a:gd name="T44" fmla="*/ 1761 w 5143"/>
              <a:gd name="T45" fmla="*/ 603 h 1902"/>
              <a:gd name="T46" fmla="*/ 1971 w 5143"/>
              <a:gd name="T47" fmla="*/ 678 h 1902"/>
              <a:gd name="T48" fmla="*/ 2166 w 5143"/>
              <a:gd name="T49" fmla="*/ 747 h 1902"/>
              <a:gd name="T50" fmla="*/ 2397 w 5143"/>
              <a:gd name="T51" fmla="*/ 852 h 1902"/>
              <a:gd name="T52" fmla="*/ 2613 w 5143"/>
              <a:gd name="T53" fmla="*/ 960 h 1902"/>
              <a:gd name="T54" fmla="*/ 2832 w 5143"/>
              <a:gd name="T55" fmla="*/ 1095 h 1902"/>
              <a:gd name="T56" fmla="*/ 3012 w 5143"/>
              <a:gd name="T57" fmla="*/ 1212 h 1902"/>
              <a:gd name="T58" fmla="*/ 3186 w 5143"/>
              <a:gd name="T59" fmla="*/ 1347 h 1902"/>
              <a:gd name="T60" fmla="*/ 3351 w 5143"/>
              <a:gd name="T61" fmla="*/ 1497 h 1902"/>
              <a:gd name="T62" fmla="*/ 3480 w 5143"/>
              <a:gd name="T63" fmla="*/ 1629 h 1902"/>
              <a:gd name="T64" fmla="*/ 3612 w 5143"/>
              <a:gd name="T65" fmla="*/ 1785 h 1902"/>
              <a:gd name="T66" fmla="*/ 3699 w 5143"/>
              <a:gd name="T67" fmla="*/ 1901 h 1902"/>
              <a:gd name="T68" fmla="*/ 5142 w 5143"/>
              <a:gd name="T69" fmla="*/ 1901 h 1902"/>
              <a:gd name="T70" fmla="*/ 5076 w 5143"/>
              <a:gd name="T71" fmla="*/ 1827 h 1902"/>
              <a:gd name="T72" fmla="*/ 4968 w 5143"/>
              <a:gd name="T73" fmla="*/ 1707 h 1902"/>
              <a:gd name="T74" fmla="*/ 4797 w 5143"/>
              <a:gd name="T75" fmla="*/ 1539 h 1902"/>
              <a:gd name="T76" fmla="*/ 4617 w 5143"/>
              <a:gd name="T77" fmla="*/ 1383 h 1902"/>
              <a:gd name="T78" fmla="*/ 4410 w 5143"/>
              <a:gd name="T79" fmla="*/ 1221 h 1902"/>
              <a:gd name="T80" fmla="*/ 4185 w 5143"/>
              <a:gd name="T81" fmla="*/ 1071 h 1902"/>
              <a:gd name="T82" fmla="*/ 3960 w 5143"/>
              <a:gd name="T83" fmla="*/ 939 h 1902"/>
              <a:gd name="T84" fmla="*/ 3708 w 5143"/>
              <a:gd name="T85" fmla="*/ 801 h 1902"/>
              <a:gd name="T86" fmla="*/ 3492 w 5143"/>
              <a:gd name="T87" fmla="*/ 702 h 1902"/>
              <a:gd name="T88" fmla="*/ 3231 w 5143"/>
              <a:gd name="T89" fmla="*/ 588 h 1902"/>
              <a:gd name="T90" fmla="*/ 2964 w 5143"/>
              <a:gd name="T91" fmla="*/ 489 h 1902"/>
              <a:gd name="T92" fmla="*/ 2718 w 5143"/>
              <a:gd name="T93" fmla="*/ 405 h 1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077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>
              <a:gd name="T0" fmla="*/ 0 w 5760"/>
              <a:gd name="T1" fmla="*/ 0 h 2325"/>
              <a:gd name="T2" fmla="*/ 0 w 5760"/>
              <a:gd name="T3" fmla="*/ 339 h 2325"/>
              <a:gd name="T4" fmla="*/ 558 w 5760"/>
              <a:gd name="T5" fmla="*/ 357 h 2325"/>
              <a:gd name="T6" fmla="*/ 807 w 5760"/>
              <a:gd name="T7" fmla="*/ 375 h 2325"/>
              <a:gd name="T8" fmla="*/ 1056 w 5760"/>
              <a:gd name="T9" fmla="*/ 399 h 2325"/>
              <a:gd name="T10" fmla="*/ 1272 w 5760"/>
              <a:gd name="T11" fmla="*/ 426 h 2325"/>
              <a:gd name="T12" fmla="*/ 1539 w 5760"/>
              <a:gd name="T13" fmla="*/ 465 h 2325"/>
              <a:gd name="T14" fmla="*/ 1791 w 5760"/>
              <a:gd name="T15" fmla="*/ 510 h 2325"/>
              <a:gd name="T16" fmla="*/ 2076 w 5760"/>
              <a:gd name="T17" fmla="*/ 570 h 2325"/>
              <a:gd name="T18" fmla="*/ 2334 w 5760"/>
              <a:gd name="T19" fmla="*/ 630 h 2325"/>
              <a:gd name="T20" fmla="*/ 2544 w 5760"/>
              <a:gd name="T21" fmla="*/ 687 h 2325"/>
              <a:gd name="T22" fmla="*/ 2775 w 5760"/>
              <a:gd name="T23" fmla="*/ 759 h 2325"/>
              <a:gd name="T24" fmla="*/ 3003 w 5760"/>
              <a:gd name="T25" fmla="*/ 837 h 2325"/>
              <a:gd name="T26" fmla="*/ 3231 w 5760"/>
              <a:gd name="T27" fmla="*/ 924 h 2325"/>
              <a:gd name="T28" fmla="*/ 3438 w 5760"/>
              <a:gd name="T29" fmla="*/ 1005 h 2325"/>
              <a:gd name="T30" fmla="*/ 3663 w 5760"/>
              <a:gd name="T31" fmla="*/ 1110 h 2325"/>
              <a:gd name="T32" fmla="*/ 3903 w 5760"/>
              <a:gd name="T33" fmla="*/ 1233 h 2325"/>
              <a:gd name="T34" fmla="*/ 4149 w 5760"/>
              <a:gd name="T35" fmla="*/ 1374 h 2325"/>
              <a:gd name="T36" fmla="*/ 4353 w 5760"/>
              <a:gd name="T37" fmla="*/ 1506 h 2325"/>
              <a:gd name="T38" fmla="*/ 4491 w 5760"/>
              <a:gd name="T39" fmla="*/ 1602 h 2325"/>
              <a:gd name="T40" fmla="*/ 4668 w 5760"/>
              <a:gd name="T41" fmla="*/ 1740 h 2325"/>
              <a:gd name="T42" fmla="*/ 4824 w 5760"/>
              <a:gd name="T43" fmla="*/ 1875 h 2325"/>
              <a:gd name="T44" fmla="*/ 4968 w 5760"/>
              <a:gd name="T45" fmla="*/ 2016 h 2325"/>
              <a:gd name="T46" fmla="*/ 5100 w 5760"/>
              <a:gd name="T47" fmla="*/ 2154 h 2325"/>
              <a:gd name="T48" fmla="*/ 5238 w 5760"/>
              <a:gd name="T49" fmla="*/ 2324 h 2325"/>
              <a:gd name="T50" fmla="*/ 5759 w 5760"/>
              <a:gd name="T51" fmla="*/ 2324 h 2325"/>
              <a:gd name="T52" fmla="*/ 5759 w 5760"/>
              <a:gd name="T53" fmla="*/ 1245 h 2325"/>
              <a:gd name="T54" fmla="*/ 5580 w 5760"/>
              <a:gd name="T55" fmla="*/ 1119 h 2325"/>
              <a:gd name="T56" fmla="*/ 5400 w 5760"/>
              <a:gd name="T57" fmla="*/ 1020 h 2325"/>
              <a:gd name="T58" fmla="*/ 5205 w 5760"/>
              <a:gd name="T59" fmla="*/ 918 h 2325"/>
              <a:gd name="T60" fmla="*/ 5031 w 5760"/>
              <a:gd name="T61" fmla="*/ 837 h 2325"/>
              <a:gd name="T62" fmla="*/ 4866 w 5760"/>
              <a:gd name="T63" fmla="*/ 771 h 2325"/>
              <a:gd name="T64" fmla="*/ 4710 w 5760"/>
              <a:gd name="T65" fmla="*/ 711 h 2325"/>
              <a:gd name="T66" fmla="*/ 4545 w 5760"/>
              <a:gd name="T67" fmla="*/ 651 h 2325"/>
              <a:gd name="T68" fmla="*/ 4386 w 5760"/>
              <a:gd name="T69" fmla="*/ 600 h 2325"/>
              <a:gd name="T70" fmla="*/ 4248 w 5760"/>
              <a:gd name="T71" fmla="*/ 552 h 2325"/>
              <a:gd name="T72" fmla="*/ 3993 w 5760"/>
              <a:gd name="T73" fmla="*/ 483 h 2325"/>
              <a:gd name="T74" fmla="*/ 3777 w 5760"/>
              <a:gd name="T75" fmla="*/ 423 h 2325"/>
              <a:gd name="T76" fmla="*/ 3564 w 5760"/>
              <a:gd name="T77" fmla="*/ 375 h 2325"/>
              <a:gd name="T78" fmla="*/ 3282 w 5760"/>
              <a:gd name="T79" fmla="*/ 312 h 2325"/>
              <a:gd name="T80" fmla="*/ 3003 w 5760"/>
              <a:gd name="T81" fmla="*/ 261 h 2325"/>
              <a:gd name="T82" fmla="*/ 2733 w 5760"/>
              <a:gd name="T83" fmla="*/ 213 h 2325"/>
              <a:gd name="T84" fmla="*/ 2451 w 5760"/>
              <a:gd name="T85" fmla="*/ 171 h 2325"/>
              <a:gd name="T86" fmla="*/ 2211 w 5760"/>
              <a:gd name="T87" fmla="*/ 138 h 2325"/>
              <a:gd name="T88" fmla="*/ 1974 w 5760"/>
              <a:gd name="T89" fmla="*/ 108 h 2325"/>
              <a:gd name="T90" fmla="*/ 1665 w 5760"/>
              <a:gd name="T91" fmla="*/ 81 h 2325"/>
              <a:gd name="T92" fmla="*/ 1437 w 5760"/>
              <a:gd name="T93" fmla="*/ 60 h 2325"/>
              <a:gd name="T94" fmla="*/ 1125 w 5760"/>
              <a:gd name="T95" fmla="*/ 36 h 2325"/>
              <a:gd name="T96" fmla="*/ 828 w 5760"/>
              <a:gd name="T97" fmla="*/ 21 h 2325"/>
              <a:gd name="T98" fmla="*/ 558 w 5760"/>
              <a:gd name="T99" fmla="*/ 12 h 2325"/>
              <a:gd name="T100" fmla="*/ 282 w 5760"/>
              <a:gd name="T101" fmla="*/ 3 h 2325"/>
              <a:gd name="T102" fmla="*/ 0 w 5760"/>
              <a:gd name="T103" fmla="*/ 0 h 2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078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>
              <a:gd name="T0" fmla="*/ 0 w 5760"/>
              <a:gd name="T1" fmla="*/ 0 h 1573"/>
              <a:gd name="T2" fmla="*/ 0 w 5760"/>
              <a:gd name="T3" fmla="*/ 351 h 1573"/>
              <a:gd name="T4" fmla="*/ 282 w 5760"/>
              <a:gd name="T5" fmla="*/ 357 h 1573"/>
              <a:gd name="T6" fmla="*/ 627 w 5760"/>
              <a:gd name="T7" fmla="*/ 363 h 1573"/>
              <a:gd name="T8" fmla="*/ 960 w 5760"/>
              <a:gd name="T9" fmla="*/ 375 h 1573"/>
              <a:gd name="T10" fmla="*/ 1218 w 5760"/>
              <a:gd name="T11" fmla="*/ 393 h 1573"/>
              <a:gd name="T12" fmla="*/ 1470 w 5760"/>
              <a:gd name="T13" fmla="*/ 411 h 1573"/>
              <a:gd name="T14" fmla="*/ 1746 w 5760"/>
              <a:gd name="T15" fmla="*/ 435 h 1573"/>
              <a:gd name="T16" fmla="*/ 2022 w 5760"/>
              <a:gd name="T17" fmla="*/ 462 h 1573"/>
              <a:gd name="T18" fmla="*/ 2340 w 5760"/>
              <a:gd name="T19" fmla="*/ 504 h 1573"/>
              <a:gd name="T20" fmla="*/ 2664 w 5760"/>
              <a:gd name="T21" fmla="*/ 549 h 1573"/>
              <a:gd name="T22" fmla="*/ 2952 w 5760"/>
              <a:gd name="T23" fmla="*/ 597 h 1573"/>
              <a:gd name="T24" fmla="*/ 3225 w 5760"/>
              <a:gd name="T25" fmla="*/ 648 h 1573"/>
              <a:gd name="T26" fmla="*/ 3513 w 5760"/>
              <a:gd name="T27" fmla="*/ 708 h 1573"/>
              <a:gd name="T28" fmla="*/ 3693 w 5760"/>
              <a:gd name="T29" fmla="*/ 750 h 1573"/>
              <a:gd name="T30" fmla="*/ 3936 w 5760"/>
              <a:gd name="T31" fmla="*/ 810 h 1573"/>
              <a:gd name="T32" fmla="*/ 4095 w 5760"/>
              <a:gd name="T33" fmla="*/ 855 h 1573"/>
              <a:gd name="T34" fmla="*/ 4281 w 5760"/>
              <a:gd name="T35" fmla="*/ 909 h 1573"/>
              <a:gd name="T36" fmla="*/ 4503 w 5760"/>
              <a:gd name="T37" fmla="*/ 981 h 1573"/>
              <a:gd name="T38" fmla="*/ 4704 w 5760"/>
              <a:gd name="T39" fmla="*/ 1053 h 1573"/>
              <a:gd name="T40" fmla="*/ 4911 w 5760"/>
              <a:gd name="T41" fmla="*/ 1131 h 1573"/>
              <a:gd name="T42" fmla="*/ 5073 w 5760"/>
              <a:gd name="T43" fmla="*/ 1197 h 1573"/>
              <a:gd name="T44" fmla="*/ 5256 w 5760"/>
              <a:gd name="T45" fmla="*/ 1281 h 1573"/>
              <a:gd name="T46" fmla="*/ 5475 w 5760"/>
              <a:gd name="T47" fmla="*/ 1401 h 1573"/>
              <a:gd name="T48" fmla="*/ 5628 w 5760"/>
              <a:gd name="T49" fmla="*/ 1482 h 1573"/>
              <a:gd name="T50" fmla="*/ 5759 w 5760"/>
              <a:gd name="T51" fmla="*/ 1572 h 1573"/>
              <a:gd name="T52" fmla="*/ 5759 w 5760"/>
              <a:gd name="T53" fmla="*/ 633 h 1573"/>
              <a:gd name="T54" fmla="*/ 5493 w 5760"/>
              <a:gd name="T55" fmla="*/ 570 h 1573"/>
              <a:gd name="T56" fmla="*/ 5214 w 5760"/>
              <a:gd name="T57" fmla="*/ 501 h 1573"/>
              <a:gd name="T58" fmla="*/ 4950 w 5760"/>
              <a:gd name="T59" fmla="*/ 444 h 1573"/>
              <a:gd name="T60" fmla="*/ 4701 w 5760"/>
              <a:gd name="T61" fmla="*/ 396 h 1573"/>
              <a:gd name="T62" fmla="*/ 4425 w 5760"/>
              <a:gd name="T63" fmla="*/ 348 h 1573"/>
              <a:gd name="T64" fmla="*/ 4110 w 5760"/>
              <a:gd name="T65" fmla="*/ 294 h 1573"/>
              <a:gd name="T66" fmla="*/ 3813 w 5760"/>
              <a:gd name="T67" fmla="*/ 252 h 1573"/>
              <a:gd name="T68" fmla="*/ 3549 w 5760"/>
              <a:gd name="T69" fmla="*/ 213 h 1573"/>
              <a:gd name="T70" fmla="*/ 3261 w 5760"/>
              <a:gd name="T71" fmla="*/ 183 h 1573"/>
              <a:gd name="T72" fmla="*/ 3015 w 5760"/>
              <a:gd name="T73" fmla="*/ 153 h 1573"/>
              <a:gd name="T74" fmla="*/ 2757 w 5760"/>
              <a:gd name="T75" fmla="*/ 129 h 1573"/>
              <a:gd name="T76" fmla="*/ 2520 w 5760"/>
              <a:gd name="T77" fmla="*/ 105 h 1573"/>
              <a:gd name="T78" fmla="*/ 2301 w 5760"/>
              <a:gd name="T79" fmla="*/ 87 h 1573"/>
              <a:gd name="T80" fmla="*/ 2013 w 5760"/>
              <a:gd name="T81" fmla="*/ 66 h 1573"/>
              <a:gd name="T82" fmla="*/ 1731 w 5760"/>
              <a:gd name="T83" fmla="*/ 48 h 1573"/>
              <a:gd name="T84" fmla="*/ 1524 w 5760"/>
              <a:gd name="T85" fmla="*/ 39 h 1573"/>
              <a:gd name="T86" fmla="*/ 1260 w 5760"/>
              <a:gd name="T87" fmla="*/ 27 h 1573"/>
              <a:gd name="T88" fmla="*/ 966 w 5760"/>
              <a:gd name="T89" fmla="*/ 15 h 1573"/>
              <a:gd name="T90" fmla="*/ 714 w 5760"/>
              <a:gd name="T91" fmla="*/ 12 h 1573"/>
              <a:gd name="T92" fmla="*/ 510 w 5760"/>
              <a:gd name="T93" fmla="*/ 6 h 1573"/>
              <a:gd name="T94" fmla="*/ 243 w 5760"/>
              <a:gd name="T95" fmla="*/ 0 h 1573"/>
              <a:gd name="T96" fmla="*/ 0 w 5760"/>
              <a:gd name="T97" fmla="*/ 0 h 1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079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>
              <a:gd name="T0" fmla="*/ 0 w 5760"/>
              <a:gd name="T1" fmla="*/ 0 h 970"/>
              <a:gd name="T2" fmla="*/ 0 w 5760"/>
              <a:gd name="T3" fmla="*/ 339 h 970"/>
              <a:gd name="T4" fmla="*/ 318 w 5760"/>
              <a:gd name="T5" fmla="*/ 342 h 970"/>
              <a:gd name="T6" fmla="*/ 591 w 5760"/>
              <a:gd name="T7" fmla="*/ 348 h 970"/>
              <a:gd name="T8" fmla="*/ 846 w 5760"/>
              <a:gd name="T9" fmla="*/ 354 h 970"/>
              <a:gd name="T10" fmla="*/ 1074 w 5760"/>
              <a:gd name="T11" fmla="*/ 360 h 970"/>
              <a:gd name="T12" fmla="*/ 1314 w 5760"/>
              <a:gd name="T13" fmla="*/ 366 h 970"/>
              <a:gd name="T14" fmla="*/ 1599 w 5760"/>
              <a:gd name="T15" fmla="*/ 381 h 970"/>
              <a:gd name="T16" fmla="*/ 1911 w 5760"/>
              <a:gd name="T17" fmla="*/ 399 h 970"/>
              <a:gd name="T18" fmla="*/ 2241 w 5760"/>
              <a:gd name="T19" fmla="*/ 420 h 970"/>
              <a:gd name="T20" fmla="*/ 2619 w 5760"/>
              <a:gd name="T21" fmla="*/ 453 h 970"/>
              <a:gd name="T22" fmla="*/ 2889 w 5760"/>
              <a:gd name="T23" fmla="*/ 477 h 970"/>
              <a:gd name="T24" fmla="*/ 3177 w 5760"/>
              <a:gd name="T25" fmla="*/ 507 h 970"/>
              <a:gd name="T26" fmla="*/ 3498 w 5760"/>
              <a:gd name="T27" fmla="*/ 543 h 970"/>
              <a:gd name="T28" fmla="*/ 3813 w 5760"/>
              <a:gd name="T29" fmla="*/ 585 h 970"/>
              <a:gd name="T30" fmla="*/ 4044 w 5760"/>
              <a:gd name="T31" fmla="*/ 618 h 970"/>
              <a:gd name="T32" fmla="*/ 4365 w 5760"/>
              <a:gd name="T33" fmla="*/ 669 h 970"/>
              <a:gd name="T34" fmla="*/ 4683 w 5760"/>
              <a:gd name="T35" fmla="*/ 726 h 970"/>
              <a:gd name="T36" fmla="*/ 4980 w 5760"/>
              <a:gd name="T37" fmla="*/ 786 h 970"/>
              <a:gd name="T38" fmla="*/ 5268 w 5760"/>
              <a:gd name="T39" fmla="*/ 846 h 970"/>
              <a:gd name="T40" fmla="*/ 5646 w 5760"/>
              <a:gd name="T41" fmla="*/ 942 h 970"/>
              <a:gd name="T42" fmla="*/ 5759 w 5760"/>
              <a:gd name="T43" fmla="*/ 969 h 970"/>
              <a:gd name="T44" fmla="*/ 5759 w 5760"/>
              <a:gd name="T45" fmla="*/ 0 h 970"/>
              <a:gd name="T46" fmla="*/ 0 w 5760"/>
              <a:gd name="T47" fmla="*/ 0 h 9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080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>
              <a:gd name="T0" fmla="*/ 0 w 5760"/>
              <a:gd name="T1" fmla="*/ 753 h 1060"/>
              <a:gd name="T2" fmla="*/ 0 w 5760"/>
              <a:gd name="T3" fmla="*/ 1059 h 1060"/>
              <a:gd name="T4" fmla="*/ 5759 w 5760"/>
              <a:gd name="T5" fmla="*/ 1059 h 1060"/>
              <a:gd name="T6" fmla="*/ 5759 w 5760"/>
              <a:gd name="T7" fmla="*/ 0 h 1060"/>
              <a:gd name="T8" fmla="*/ 5430 w 5760"/>
              <a:gd name="T9" fmla="*/ 0 h 1060"/>
              <a:gd name="T10" fmla="*/ 5298 w 5760"/>
              <a:gd name="T11" fmla="*/ 84 h 1060"/>
              <a:gd name="T12" fmla="*/ 5136 w 5760"/>
              <a:gd name="T13" fmla="*/ 159 h 1060"/>
              <a:gd name="T14" fmla="*/ 4968 w 5760"/>
              <a:gd name="T15" fmla="*/ 222 h 1060"/>
              <a:gd name="T16" fmla="*/ 4812 w 5760"/>
              <a:gd name="T17" fmla="*/ 267 h 1060"/>
              <a:gd name="T18" fmla="*/ 4626 w 5760"/>
              <a:gd name="T19" fmla="*/ 324 h 1060"/>
              <a:gd name="T20" fmla="*/ 4440 w 5760"/>
              <a:gd name="T21" fmla="*/ 366 h 1060"/>
              <a:gd name="T22" fmla="*/ 4230 w 5760"/>
              <a:gd name="T23" fmla="*/ 414 h 1060"/>
              <a:gd name="T24" fmla="*/ 3939 w 5760"/>
              <a:gd name="T25" fmla="*/ 468 h 1060"/>
              <a:gd name="T26" fmla="*/ 3711 w 5760"/>
              <a:gd name="T27" fmla="*/ 504 h 1060"/>
              <a:gd name="T28" fmla="*/ 3441 w 5760"/>
              <a:gd name="T29" fmla="*/ 543 h 1060"/>
              <a:gd name="T30" fmla="*/ 3189 w 5760"/>
              <a:gd name="T31" fmla="*/ 579 h 1060"/>
              <a:gd name="T32" fmla="*/ 2925 w 5760"/>
              <a:gd name="T33" fmla="*/ 606 h 1060"/>
              <a:gd name="T34" fmla="*/ 2679 w 5760"/>
              <a:gd name="T35" fmla="*/ 633 h 1060"/>
              <a:gd name="T36" fmla="*/ 2418 w 5760"/>
              <a:gd name="T37" fmla="*/ 654 h 1060"/>
              <a:gd name="T38" fmla="*/ 2142 w 5760"/>
              <a:gd name="T39" fmla="*/ 675 h 1060"/>
              <a:gd name="T40" fmla="*/ 1896 w 5760"/>
              <a:gd name="T41" fmla="*/ 693 h 1060"/>
              <a:gd name="T42" fmla="*/ 1647 w 5760"/>
              <a:gd name="T43" fmla="*/ 708 h 1060"/>
              <a:gd name="T44" fmla="*/ 1404 w 5760"/>
              <a:gd name="T45" fmla="*/ 720 h 1060"/>
              <a:gd name="T46" fmla="*/ 1170 w 5760"/>
              <a:gd name="T47" fmla="*/ 732 h 1060"/>
              <a:gd name="T48" fmla="*/ 906 w 5760"/>
              <a:gd name="T49" fmla="*/ 738 h 1060"/>
              <a:gd name="T50" fmla="*/ 534 w 5760"/>
              <a:gd name="T51" fmla="*/ 747 h 1060"/>
              <a:gd name="T52" fmla="*/ 201 w 5760"/>
              <a:gd name="T53" fmla="*/ 753 h 1060"/>
              <a:gd name="T54" fmla="*/ 0 w 5760"/>
              <a:gd name="T55" fmla="*/ 753 h 10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081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>
              <a:gd name="T0" fmla="*/ 0 w 5284"/>
              <a:gd name="T1" fmla="*/ 366 h 673"/>
              <a:gd name="T2" fmla="*/ 0 w 5284"/>
              <a:gd name="T3" fmla="*/ 672 h 673"/>
              <a:gd name="T4" fmla="*/ 303 w 5284"/>
              <a:gd name="T5" fmla="*/ 672 h 673"/>
              <a:gd name="T6" fmla="*/ 723 w 5284"/>
              <a:gd name="T7" fmla="*/ 663 h 673"/>
              <a:gd name="T8" fmla="*/ 1020 w 5284"/>
              <a:gd name="T9" fmla="*/ 654 h 673"/>
              <a:gd name="T10" fmla="*/ 1302 w 5284"/>
              <a:gd name="T11" fmla="*/ 642 h 673"/>
              <a:gd name="T12" fmla="*/ 1554 w 5284"/>
              <a:gd name="T13" fmla="*/ 630 h 673"/>
              <a:gd name="T14" fmla="*/ 1779 w 5284"/>
              <a:gd name="T15" fmla="*/ 615 h 673"/>
              <a:gd name="T16" fmla="*/ 1962 w 5284"/>
              <a:gd name="T17" fmla="*/ 606 h 673"/>
              <a:gd name="T18" fmla="*/ 2193 w 5284"/>
              <a:gd name="T19" fmla="*/ 588 h 673"/>
              <a:gd name="T20" fmla="*/ 2448 w 5284"/>
              <a:gd name="T21" fmla="*/ 570 h 673"/>
              <a:gd name="T22" fmla="*/ 2700 w 5284"/>
              <a:gd name="T23" fmla="*/ 546 h 673"/>
              <a:gd name="T24" fmla="*/ 2904 w 5284"/>
              <a:gd name="T25" fmla="*/ 528 h 673"/>
              <a:gd name="T26" fmla="*/ 3138 w 5284"/>
              <a:gd name="T27" fmla="*/ 498 h 673"/>
              <a:gd name="T28" fmla="*/ 3324 w 5284"/>
              <a:gd name="T29" fmla="*/ 474 h 673"/>
              <a:gd name="T30" fmla="*/ 3534 w 5284"/>
              <a:gd name="T31" fmla="*/ 447 h 673"/>
              <a:gd name="T32" fmla="*/ 3735 w 5284"/>
              <a:gd name="T33" fmla="*/ 420 h 673"/>
              <a:gd name="T34" fmla="*/ 3933 w 5284"/>
              <a:gd name="T35" fmla="*/ 384 h 673"/>
              <a:gd name="T36" fmla="*/ 4116 w 5284"/>
              <a:gd name="T37" fmla="*/ 351 h 673"/>
              <a:gd name="T38" fmla="*/ 4266 w 5284"/>
              <a:gd name="T39" fmla="*/ 318 h 673"/>
              <a:gd name="T40" fmla="*/ 4446 w 5284"/>
              <a:gd name="T41" fmla="*/ 279 h 673"/>
              <a:gd name="T42" fmla="*/ 4620 w 5284"/>
              <a:gd name="T43" fmla="*/ 237 h 673"/>
              <a:gd name="T44" fmla="*/ 4779 w 5284"/>
              <a:gd name="T45" fmla="*/ 192 h 673"/>
              <a:gd name="T46" fmla="*/ 4920 w 5284"/>
              <a:gd name="T47" fmla="*/ 147 h 673"/>
              <a:gd name="T48" fmla="*/ 5085 w 5284"/>
              <a:gd name="T49" fmla="*/ 90 h 673"/>
              <a:gd name="T50" fmla="*/ 5193 w 5284"/>
              <a:gd name="T51" fmla="*/ 42 h 673"/>
              <a:gd name="T52" fmla="*/ 5283 w 5284"/>
              <a:gd name="T53" fmla="*/ 0 h 673"/>
              <a:gd name="T54" fmla="*/ 3201 w 5284"/>
              <a:gd name="T55" fmla="*/ 0 h 673"/>
              <a:gd name="T56" fmla="*/ 2982 w 5284"/>
              <a:gd name="T57" fmla="*/ 57 h 673"/>
              <a:gd name="T58" fmla="*/ 2775 w 5284"/>
              <a:gd name="T59" fmla="*/ 108 h 673"/>
              <a:gd name="T60" fmla="*/ 2562 w 5284"/>
              <a:gd name="T61" fmla="*/ 150 h 673"/>
              <a:gd name="T62" fmla="*/ 2397 w 5284"/>
              <a:gd name="T63" fmla="*/ 183 h 673"/>
              <a:gd name="T64" fmla="*/ 2205 w 5284"/>
              <a:gd name="T65" fmla="*/ 213 h 673"/>
              <a:gd name="T66" fmla="*/ 2001 w 5284"/>
              <a:gd name="T67" fmla="*/ 243 h 673"/>
              <a:gd name="T68" fmla="*/ 1776 w 5284"/>
              <a:gd name="T69" fmla="*/ 273 h 673"/>
              <a:gd name="T70" fmla="*/ 1536 w 5284"/>
              <a:gd name="T71" fmla="*/ 297 h 673"/>
              <a:gd name="T72" fmla="*/ 1344 w 5284"/>
              <a:gd name="T73" fmla="*/ 312 h 673"/>
              <a:gd name="T74" fmla="*/ 1134 w 5284"/>
              <a:gd name="T75" fmla="*/ 330 h 673"/>
              <a:gd name="T76" fmla="*/ 921 w 5284"/>
              <a:gd name="T77" fmla="*/ 342 h 673"/>
              <a:gd name="T78" fmla="*/ 696 w 5284"/>
              <a:gd name="T79" fmla="*/ 354 h 673"/>
              <a:gd name="T80" fmla="*/ 501 w 5284"/>
              <a:gd name="T81" fmla="*/ 360 h 673"/>
              <a:gd name="T82" fmla="*/ 279 w 5284"/>
              <a:gd name="T83" fmla="*/ 366 h 673"/>
              <a:gd name="T84" fmla="*/ 99 w 5284"/>
              <a:gd name="T85" fmla="*/ 369 h 673"/>
              <a:gd name="T86" fmla="*/ 0 w 5284"/>
              <a:gd name="T87" fmla="*/ 366 h 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082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85 h 286"/>
              <a:gd name="T4" fmla="*/ 192 w 2884"/>
              <a:gd name="T5" fmla="*/ 285 h 286"/>
              <a:gd name="T6" fmla="*/ 384 w 2884"/>
              <a:gd name="T7" fmla="*/ 282 h 286"/>
              <a:gd name="T8" fmla="*/ 579 w 2884"/>
              <a:gd name="T9" fmla="*/ 276 h 286"/>
              <a:gd name="T10" fmla="*/ 789 w 2884"/>
              <a:gd name="T11" fmla="*/ 267 h 286"/>
              <a:gd name="T12" fmla="*/ 999 w 2884"/>
              <a:gd name="T13" fmla="*/ 258 h 286"/>
              <a:gd name="T14" fmla="*/ 1161 w 2884"/>
              <a:gd name="T15" fmla="*/ 246 h 286"/>
              <a:gd name="T16" fmla="*/ 1302 w 2884"/>
              <a:gd name="T17" fmla="*/ 234 h 286"/>
              <a:gd name="T18" fmla="*/ 1458 w 2884"/>
              <a:gd name="T19" fmla="*/ 222 h 286"/>
              <a:gd name="T20" fmla="*/ 1665 w 2884"/>
              <a:gd name="T21" fmla="*/ 201 h 286"/>
              <a:gd name="T22" fmla="*/ 1992 w 2884"/>
              <a:gd name="T23" fmla="*/ 159 h 286"/>
              <a:gd name="T24" fmla="*/ 2301 w 2884"/>
              <a:gd name="T25" fmla="*/ 117 h 286"/>
              <a:gd name="T26" fmla="*/ 2604 w 2884"/>
              <a:gd name="T27" fmla="*/ 60 h 286"/>
              <a:gd name="T28" fmla="*/ 2883 w 2884"/>
              <a:gd name="T29" fmla="*/ 0 h 286"/>
              <a:gd name="T30" fmla="*/ 0 w 2884"/>
              <a:gd name="T31" fmla="*/ 0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l-GR" altLang="el-GR" noProof="0" smtClean="0"/>
              <a:t>Στυλ κύριου τίτλου</a:t>
            </a: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l-GR" altLang="el-GR" noProof="0" smtClean="0"/>
              <a:t>Στυλ κύριου υπότιτλου</a:t>
            </a:r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C801B2C-BF0F-4DF9-9586-4D2AA9418052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 nodeType="withEffect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764A39-BEEF-44D8-90CE-9F551744EB83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230280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7B646B-E9C1-4482-84F5-1F91EFB1AD2F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476895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74A365-F4E8-4A46-95F6-3BA4A8D70D0A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091529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3B5C59-FA2F-4569-B39B-B8970E6CB247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624618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993F46-CFE1-4ACF-918D-319064D1017A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233957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C65AD-1587-4817-A073-ADC870F9F2B1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522280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C911BB-9ADD-43AA-9E43-F365FAEDA021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140806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FDE1A-E6F2-4E87-ABA0-350DD0D96200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026439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589788-5EFB-4EB7-9DCD-1E815DB8676F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473229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37BB37-C2D8-4B67-8B6D-213D681EBBC6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960177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051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>
              <a:gd name="T0" fmla="*/ 0 w 3625"/>
              <a:gd name="T1" fmla="*/ 1491 h 1492"/>
              <a:gd name="T2" fmla="*/ 0 w 3625"/>
              <a:gd name="T3" fmla="*/ 0 h 1492"/>
              <a:gd name="T4" fmla="*/ 171 w 3625"/>
              <a:gd name="T5" fmla="*/ 3 h 1492"/>
              <a:gd name="T6" fmla="*/ 355 w 3625"/>
              <a:gd name="T7" fmla="*/ 9 h 1492"/>
              <a:gd name="T8" fmla="*/ 499 w 3625"/>
              <a:gd name="T9" fmla="*/ 21 h 1492"/>
              <a:gd name="T10" fmla="*/ 650 w 3625"/>
              <a:gd name="T11" fmla="*/ 36 h 1492"/>
              <a:gd name="T12" fmla="*/ 809 w 3625"/>
              <a:gd name="T13" fmla="*/ 54 h 1492"/>
              <a:gd name="T14" fmla="*/ 957 w 3625"/>
              <a:gd name="T15" fmla="*/ 78 h 1492"/>
              <a:gd name="T16" fmla="*/ 1119 w 3625"/>
              <a:gd name="T17" fmla="*/ 105 h 1492"/>
              <a:gd name="T18" fmla="*/ 1261 w 3625"/>
              <a:gd name="T19" fmla="*/ 133 h 1492"/>
              <a:gd name="T20" fmla="*/ 1441 w 3625"/>
              <a:gd name="T21" fmla="*/ 175 h 1492"/>
              <a:gd name="T22" fmla="*/ 1598 w 3625"/>
              <a:gd name="T23" fmla="*/ 217 h 1492"/>
              <a:gd name="T24" fmla="*/ 1763 w 3625"/>
              <a:gd name="T25" fmla="*/ 269 h 1492"/>
              <a:gd name="T26" fmla="*/ 1887 w 3625"/>
              <a:gd name="T27" fmla="*/ 308 h 1492"/>
              <a:gd name="T28" fmla="*/ 2085 w 3625"/>
              <a:gd name="T29" fmla="*/ 384 h 1492"/>
              <a:gd name="T30" fmla="*/ 2230 w 3625"/>
              <a:gd name="T31" fmla="*/ 444 h 1492"/>
              <a:gd name="T32" fmla="*/ 2456 w 3625"/>
              <a:gd name="T33" fmla="*/ 547 h 1492"/>
              <a:gd name="T34" fmla="*/ 2666 w 3625"/>
              <a:gd name="T35" fmla="*/ 662 h 1492"/>
              <a:gd name="T36" fmla="*/ 2859 w 3625"/>
              <a:gd name="T37" fmla="*/ 786 h 1492"/>
              <a:gd name="T38" fmla="*/ 3046 w 3625"/>
              <a:gd name="T39" fmla="*/ 920 h 1492"/>
              <a:gd name="T40" fmla="*/ 3193 w 3625"/>
              <a:gd name="T41" fmla="*/ 1038 h 1492"/>
              <a:gd name="T42" fmla="*/ 3332 w 3625"/>
              <a:gd name="T43" fmla="*/ 1168 h 1492"/>
              <a:gd name="T44" fmla="*/ 3440 w 3625"/>
              <a:gd name="T45" fmla="*/ 1280 h 1492"/>
              <a:gd name="T46" fmla="*/ 3524 w 3625"/>
              <a:gd name="T47" fmla="*/ 1380 h 1492"/>
              <a:gd name="T48" fmla="*/ 3624 w 3625"/>
              <a:gd name="T49" fmla="*/ 1491 h 1492"/>
              <a:gd name="T50" fmla="*/ 3608 w 3625"/>
              <a:gd name="T51" fmla="*/ 1491 h 1492"/>
              <a:gd name="T52" fmla="*/ 0 w 3625"/>
              <a:gd name="T53" fmla="*/ 1491 h 1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052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>
              <a:gd name="T0" fmla="*/ 2718 w 5143"/>
              <a:gd name="T1" fmla="*/ 405 h 1902"/>
              <a:gd name="T2" fmla="*/ 2466 w 5143"/>
              <a:gd name="T3" fmla="*/ 333 h 1902"/>
              <a:gd name="T4" fmla="*/ 2202 w 5143"/>
              <a:gd name="T5" fmla="*/ 261 h 1902"/>
              <a:gd name="T6" fmla="*/ 1929 w 5143"/>
              <a:gd name="T7" fmla="*/ 198 h 1902"/>
              <a:gd name="T8" fmla="*/ 1695 w 5143"/>
              <a:gd name="T9" fmla="*/ 153 h 1902"/>
              <a:gd name="T10" fmla="*/ 1434 w 5143"/>
              <a:gd name="T11" fmla="*/ 111 h 1902"/>
              <a:gd name="T12" fmla="*/ 1188 w 5143"/>
              <a:gd name="T13" fmla="*/ 75 h 1902"/>
              <a:gd name="T14" fmla="*/ 957 w 5143"/>
              <a:gd name="T15" fmla="*/ 48 h 1902"/>
              <a:gd name="T16" fmla="*/ 747 w 5143"/>
              <a:gd name="T17" fmla="*/ 30 h 1902"/>
              <a:gd name="T18" fmla="*/ 501 w 5143"/>
              <a:gd name="T19" fmla="*/ 15 h 1902"/>
              <a:gd name="T20" fmla="*/ 246 w 5143"/>
              <a:gd name="T21" fmla="*/ 3 h 1902"/>
              <a:gd name="T22" fmla="*/ 0 w 5143"/>
              <a:gd name="T23" fmla="*/ 0 h 1902"/>
              <a:gd name="T24" fmla="*/ 0 w 5143"/>
              <a:gd name="T25" fmla="*/ 275 h 1902"/>
              <a:gd name="T26" fmla="*/ 0 w 5143"/>
              <a:gd name="T27" fmla="*/ 345 h 1902"/>
              <a:gd name="T28" fmla="*/ 0 w 5143"/>
              <a:gd name="T29" fmla="*/ 275 h 1902"/>
              <a:gd name="T30" fmla="*/ 0 w 5143"/>
              <a:gd name="T31" fmla="*/ 342 h 1902"/>
              <a:gd name="T32" fmla="*/ 339 w 5143"/>
              <a:gd name="T33" fmla="*/ 351 h 1902"/>
              <a:gd name="T34" fmla="*/ 606 w 5143"/>
              <a:gd name="T35" fmla="*/ 372 h 1902"/>
              <a:gd name="T36" fmla="*/ 852 w 5143"/>
              <a:gd name="T37" fmla="*/ 399 h 1902"/>
              <a:gd name="T38" fmla="*/ 1068 w 5143"/>
              <a:gd name="T39" fmla="*/ 435 h 1902"/>
              <a:gd name="T40" fmla="*/ 1275 w 5143"/>
              <a:gd name="T41" fmla="*/ 474 h 1902"/>
              <a:gd name="T42" fmla="*/ 1545 w 5143"/>
              <a:gd name="T43" fmla="*/ 540 h 1902"/>
              <a:gd name="T44" fmla="*/ 1761 w 5143"/>
              <a:gd name="T45" fmla="*/ 603 h 1902"/>
              <a:gd name="T46" fmla="*/ 1971 w 5143"/>
              <a:gd name="T47" fmla="*/ 678 h 1902"/>
              <a:gd name="T48" fmla="*/ 2166 w 5143"/>
              <a:gd name="T49" fmla="*/ 747 h 1902"/>
              <a:gd name="T50" fmla="*/ 2397 w 5143"/>
              <a:gd name="T51" fmla="*/ 852 h 1902"/>
              <a:gd name="T52" fmla="*/ 2613 w 5143"/>
              <a:gd name="T53" fmla="*/ 960 h 1902"/>
              <a:gd name="T54" fmla="*/ 2832 w 5143"/>
              <a:gd name="T55" fmla="*/ 1095 h 1902"/>
              <a:gd name="T56" fmla="*/ 3012 w 5143"/>
              <a:gd name="T57" fmla="*/ 1212 h 1902"/>
              <a:gd name="T58" fmla="*/ 3186 w 5143"/>
              <a:gd name="T59" fmla="*/ 1347 h 1902"/>
              <a:gd name="T60" fmla="*/ 3351 w 5143"/>
              <a:gd name="T61" fmla="*/ 1497 h 1902"/>
              <a:gd name="T62" fmla="*/ 3480 w 5143"/>
              <a:gd name="T63" fmla="*/ 1629 h 1902"/>
              <a:gd name="T64" fmla="*/ 3612 w 5143"/>
              <a:gd name="T65" fmla="*/ 1785 h 1902"/>
              <a:gd name="T66" fmla="*/ 3699 w 5143"/>
              <a:gd name="T67" fmla="*/ 1901 h 1902"/>
              <a:gd name="T68" fmla="*/ 5142 w 5143"/>
              <a:gd name="T69" fmla="*/ 1901 h 1902"/>
              <a:gd name="T70" fmla="*/ 5076 w 5143"/>
              <a:gd name="T71" fmla="*/ 1827 h 1902"/>
              <a:gd name="T72" fmla="*/ 4968 w 5143"/>
              <a:gd name="T73" fmla="*/ 1707 h 1902"/>
              <a:gd name="T74" fmla="*/ 4797 w 5143"/>
              <a:gd name="T75" fmla="*/ 1539 h 1902"/>
              <a:gd name="T76" fmla="*/ 4617 w 5143"/>
              <a:gd name="T77" fmla="*/ 1383 h 1902"/>
              <a:gd name="T78" fmla="*/ 4410 w 5143"/>
              <a:gd name="T79" fmla="*/ 1221 h 1902"/>
              <a:gd name="T80" fmla="*/ 4185 w 5143"/>
              <a:gd name="T81" fmla="*/ 1071 h 1902"/>
              <a:gd name="T82" fmla="*/ 3960 w 5143"/>
              <a:gd name="T83" fmla="*/ 939 h 1902"/>
              <a:gd name="T84" fmla="*/ 3708 w 5143"/>
              <a:gd name="T85" fmla="*/ 801 h 1902"/>
              <a:gd name="T86" fmla="*/ 3492 w 5143"/>
              <a:gd name="T87" fmla="*/ 702 h 1902"/>
              <a:gd name="T88" fmla="*/ 3231 w 5143"/>
              <a:gd name="T89" fmla="*/ 588 h 1902"/>
              <a:gd name="T90" fmla="*/ 2964 w 5143"/>
              <a:gd name="T91" fmla="*/ 489 h 1902"/>
              <a:gd name="T92" fmla="*/ 2718 w 5143"/>
              <a:gd name="T93" fmla="*/ 405 h 1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053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>
              <a:gd name="T0" fmla="*/ 0 w 5760"/>
              <a:gd name="T1" fmla="*/ 0 h 2325"/>
              <a:gd name="T2" fmla="*/ 0 w 5760"/>
              <a:gd name="T3" fmla="*/ 339 h 2325"/>
              <a:gd name="T4" fmla="*/ 558 w 5760"/>
              <a:gd name="T5" fmla="*/ 357 h 2325"/>
              <a:gd name="T6" fmla="*/ 807 w 5760"/>
              <a:gd name="T7" fmla="*/ 375 h 2325"/>
              <a:gd name="T8" fmla="*/ 1056 w 5760"/>
              <a:gd name="T9" fmla="*/ 399 h 2325"/>
              <a:gd name="T10" fmla="*/ 1272 w 5760"/>
              <a:gd name="T11" fmla="*/ 426 h 2325"/>
              <a:gd name="T12" fmla="*/ 1539 w 5760"/>
              <a:gd name="T13" fmla="*/ 465 h 2325"/>
              <a:gd name="T14" fmla="*/ 1791 w 5760"/>
              <a:gd name="T15" fmla="*/ 510 h 2325"/>
              <a:gd name="T16" fmla="*/ 2076 w 5760"/>
              <a:gd name="T17" fmla="*/ 570 h 2325"/>
              <a:gd name="T18" fmla="*/ 2334 w 5760"/>
              <a:gd name="T19" fmla="*/ 630 h 2325"/>
              <a:gd name="T20" fmla="*/ 2544 w 5760"/>
              <a:gd name="T21" fmla="*/ 687 h 2325"/>
              <a:gd name="T22" fmla="*/ 2775 w 5760"/>
              <a:gd name="T23" fmla="*/ 759 h 2325"/>
              <a:gd name="T24" fmla="*/ 3003 w 5760"/>
              <a:gd name="T25" fmla="*/ 837 h 2325"/>
              <a:gd name="T26" fmla="*/ 3231 w 5760"/>
              <a:gd name="T27" fmla="*/ 924 h 2325"/>
              <a:gd name="T28" fmla="*/ 3438 w 5760"/>
              <a:gd name="T29" fmla="*/ 1005 h 2325"/>
              <a:gd name="T30" fmla="*/ 3663 w 5760"/>
              <a:gd name="T31" fmla="*/ 1110 h 2325"/>
              <a:gd name="T32" fmla="*/ 3903 w 5760"/>
              <a:gd name="T33" fmla="*/ 1233 h 2325"/>
              <a:gd name="T34" fmla="*/ 4149 w 5760"/>
              <a:gd name="T35" fmla="*/ 1374 h 2325"/>
              <a:gd name="T36" fmla="*/ 4353 w 5760"/>
              <a:gd name="T37" fmla="*/ 1506 h 2325"/>
              <a:gd name="T38" fmla="*/ 4491 w 5760"/>
              <a:gd name="T39" fmla="*/ 1602 h 2325"/>
              <a:gd name="T40" fmla="*/ 4668 w 5760"/>
              <a:gd name="T41" fmla="*/ 1740 h 2325"/>
              <a:gd name="T42" fmla="*/ 4824 w 5760"/>
              <a:gd name="T43" fmla="*/ 1875 h 2325"/>
              <a:gd name="T44" fmla="*/ 4968 w 5760"/>
              <a:gd name="T45" fmla="*/ 2016 h 2325"/>
              <a:gd name="T46" fmla="*/ 5100 w 5760"/>
              <a:gd name="T47" fmla="*/ 2154 h 2325"/>
              <a:gd name="T48" fmla="*/ 5238 w 5760"/>
              <a:gd name="T49" fmla="*/ 2324 h 2325"/>
              <a:gd name="T50" fmla="*/ 5759 w 5760"/>
              <a:gd name="T51" fmla="*/ 2324 h 2325"/>
              <a:gd name="T52" fmla="*/ 5759 w 5760"/>
              <a:gd name="T53" fmla="*/ 1245 h 2325"/>
              <a:gd name="T54" fmla="*/ 5580 w 5760"/>
              <a:gd name="T55" fmla="*/ 1119 h 2325"/>
              <a:gd name="T56" fmla="*/ 5400 w 5760"/>
              <a:gd name="T57" fmla="*/ 1020 h 2325"/>
              <a:gd name="T58" fmla="*/ 5205 w 5760"/>
              <a:gd name="T59" fmla="*/ 918 h 2325"/>
              <a:gd name="T60" fmla="*/ 5031 w 5760"/>
              <a:gd name="T61" fmla="*/ 837 h 2325"/>
              <a:gd name="T62" fmla="*/ 4866 w 5760"/>
              <a:gd name="T63" fmla="*/ 771 h 2325"/>
              <a:gd name="T64" fmla="*/ 4710 w 5760"/>
              <a:gd name="T65" fmla="*/ 711 h 2325"/>
              <a:gd name="T66" fmla="*/ 4545 w 5760"/>
              <a:gd name="T67" fmla="*/ 651 h 2325"/>
              <a:gd name="T68" fmla="*/ 4386 w 5760"/>
              <a:gd name="T69" fmla="*/ 600 h 2325"/>
              <a:gd name="T70" fmla="*/ 4248 w 5760"/>
              <a:gd name="T71" fmla="*/ 552 h 2325"/>
              <a:gd name="T72" fmla="*/ 3993 w 5760"/>
              <a:gd name="T73" fmla="*/ 483 h 2325"/>
              <a:gd name="T74" fmla="*/ 3777 w 5760"/>
              <a:gd name="T75" fmla="*/ 423 h 2325"/>
              <a:gd name="T76" fmla="*/ 3564 w 5760"/>
              <a:gd name="T77" fmla="*/ 375 h 2325"/>
              <a:gd name="T78" fmla="*/ 3282 w 5760"/>
              <a:gd name="T79" fmla="*/ 312 h 2325"/>
              <a:gd name="T80" fmla="*/ 3003 w 5760"/>
              <a:gd name="T81" fmla="*/ 261 h 2325"/>
              <a:gd name="T82" fmla="*/ 2733 w 5760"/>
              <a:gd name="T83" fmla="*/ 213 h 2325"/>
              <a:gd name="T84" fmla="*/ 2451 w 5760"/>
              <a:gd name="T85" fmla="*/ 171 h 2325"/>
              <a:gd name="T86" fmla="*/ 2211 w 5760"/>
              <a:gd name="T87" fmla="*/ 138 h 2325"/>
              <a:gd name="T88" fmla="*/ 1974 w 5760"/>
              <a:gd name="T89" fmla="*/ 108 h 2325"/>
              <a:gd name="T90" fmla="*/ 1665 w 5760"/>
              <a:gd name="T91" fmla="*/ 81 h 2325"/>
              <a:gd name="T92" fmla="*/ 1437 w 5760"/>
              <a:gd name="T93" fmla="*/ 60 h 2325"/>
              <a:gd name="T94" fmla="*/ 1125 w 5760"/>
              <a:gd name="T95" fmla="*/ 36 h 2325"/>
              <a:gd name="T96" fmla="*/ 828 w 5760"/>
              <a:gd name="T97" fmla="*/ 21 h 2325"/>
              <a:gd name="T98" fmla="*/ 558 w 5760"/>
              <a:gd name="T99" fmla="*/ 12 h 2325"/>
              <a:gd name="T100" fmla="*/ 282 w 5760"/>
              <a:gd name="T101" fmla="*/ 3 h 2325"/>
              <a:gd name="T102" fmla="*/ 0 w 5760"/>
              <a:gd name="T103" fmla="*/ 0 h 2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054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>
              <a:gd name="T0" fmla="*/ 0 w 5760"/>
              <a:gd name="T1" fmla="*/ 0 h 1573"/>
              <a:gd name="T2" fmla="*/ 0 w 5760"/>
              <a:gd name="T3" fmla="*/ 351 h 1573"/>
              <a:gd name="T4" fmla="*/ 282 w 5760"/>
              <a:gd name="T5" fmla="*/ 357 h 1573"/>
              <a:gd name="T6" fmla="*/ 627 w 5760"/>
              <a:gd name="T7" fmla="*/ 363 h 1573"/>
              <a:gd name="T8" fmla="*/ 960 w 5760"/>
              <a:gd name="T9" fmla="*/ 375 h 1573"/>
              <a:gd name="T10" fmla="*/ 1218 w 5760"/>
              <a:gd name="T11" fmla="*/ 393 h 1573"/>
              <a:gd name="T12" fmla="*/ 1470 w 5760"/>
              <a:gd name="T13" fmla="*/ 411 h 1573"/>
              <a:gd name="T14" fmla="*/ 1746 w 5760"/>
              <a:gd name="T15" fmla="*/ 435 h 1573"/>
              <a:gd name="T16" fmla="*/ 2022 w 5760"/>
              <a:gd name="T17" fmla="*/ 462 h 1573"/>
              <a:gd name="T18" fmla="*/ 2340 w 5760"/>
              <a:gd name="T19" fmla="*/ 504 h 1573"/>
              <a:gd name="T20" fmla="*/ 2664 w 5760"/>
              <a:gd name="T21" fmla="*/ 549 h 1573"/>
              <a:gd name="T22" fmla="*/ 2952 w 5760"/>
              <a:gd name="T23" fmla="*/ 597 h 1573"/>
              <a:gd name="T24" fmla="*/ 3225 w 5760"/>
              <a:gd name="T25" fmla="*/ 648 h 1573"/>
              <a:gd name="T26" fmla="*/ 3513 w 5760"/>
              <a:gd name="T27" fmla="*/ 708 h 1573"/>
              <a:gd name="T28" fmla="*/ 3693 w 5760"/>
              <a:gd name="T29" fmla="*/ 750 h 1573"/>
              <a:gd name="T30" fmla="*/ 3936 w 5760"/>
              <a:gd name="T31" fmla="*/ 810 h 1573"/>
              <a:gd name="T32" fmla="*/ 4095 w 5760"/>
              <a:gd name="T33" fmla="*/ 855 h 1573"/>
              <a:gd name="T34" fmla="*/ 4281 w 5760"/>
              <a:gd name="T35" fmla="*/ 909 h 1573"/>
              <a:gd name="T36" fmla="*/ 4503 w 5760"/>
              <a:gd name="T37" fmla="*/ 981 h 1573"/>
              <a:gd name="T38" fmla="*/ 4704 w 5760"/>
              <a:gd name="T39" fmla="*/ 1053 h 1573"/>
              <a:gd name="T40" fmla="*/ 4911 w 5760"/>
              <a:gd name="T41" fmla="*/ 1131 h 1573"/>
              <a:gd name="T42" fmla="*/ 5073 w 5760"/>
              <a:gd name="T43" fmla="*/ 1197 h 1573"/>
              <a:gd name="T44" fmla="*/ 5256 w 5760"/>
              <a:gd name="T45" fmla="*/ 1281 h 1573"/>
              <a:gd name="T46" fmla="*/ 5475 w 5760"/>
              <a:gd name="T47" fmla="*/ 1401 h 1573"/>
              <a:gd name="T48" fmla="*/ 5628 w 5760"/>
              <a:gd name="T49" fmla="*/ 1482 h 1573"/>
              <a:gd name="T50" fmla="*/ 5759 w 5760"/>
              <a:gd name="T51" fmla="*/ 1572 h 1573"/>
              <a:gd name="T52" fmla="*/ 5759 w 5760"/>
              <a:gd name="T53" fmla="*/ 633 h 1573"/>
              <a:gd name="T54" fmla="*/ 5493 w 5760"/>
              <a:gd name="T55" fmla="*/ 570 h 1573"/>
              <a:gd name="T56" fmla="*/ 5214 w 5760"/>
              <a:gd name="T57" fmla="*/ 501 h 1573"/>
              <a:gd name="T58" fmla="*/ 4950 w 5760"/>
              <a:gd name="T59" fmla="*/ 444 h 1573"/>
              <a:gd name="T60" fmla="*/ 4701 w 5760"/>
              <a:gd name="T61" fmla="*/ 396 h 1573"/>
              <a:gd name="T62" fmla="*/ 4425 w 5760"/>
              <a:gd name="T63" fmla="*/ 348 h 1573"/>
              <a:gd name="T64" fmla="*/ 4110 w 5760"/>
              <a:gd name="T65" fmla="*/ 294 h 1573"/>
              <a:gd name="T66" fmla="*/ 3813 w 5760"/>
              <a:gd name="T67" fmla="*/ 252 h 1573"/>
              <a:gd name="T68" fmla="*/ 3549 w 5760"/>
              <a:gd name="T69" fmla="*/ 213 h 1573"/>
              <a:gd name="T70" fmla="*/ 3261 w 5760"/>
              <a:gd name="T71" fmla="*/ 183 h 1573"/>
              <a:gd name="T72" fmla="*/ 3015 w 5760"/>
              <a:gd name="T73" fmla="*/ 153 h 1573"/>
              <a:gd name="T74" fmla="*/ 2757 w 5760"/>
              <a:gd name="T75" fmla="*/ 129 h 1573"/>
              <a:gd name="T76" fmla="*/ 2520 w 5760"/>
              <a:gd name="T77" fmla="*/ 105 h 1573"/>
              <a:gd name="T78" fmla="*/ 2301 w 5760"/>
              <a:gd name="T79" fmla="*/ 87 h 1573"/>
              <a:gd name="T80" fmla="*/ 2013 w 5760"/>
              <a:gd name="T81" fmla="*/ 66 h 1573"/>
              <a:gd name="T82" fmla="*/ 1731 w 5760"/>
              <a:gd name="T83" fmla="*/ 48 h 1573"/>
              <a:gd name="T84" fmla="*/ 1524 w 5760"/>
              <a:gd name="T85" fmla="*/ 39 h 1573"/>
              <a:gd name="T86" fmla="*/ 1260 w 5760"/>
              <a:gd name="T87" fmla="*/ 27 h 1573"/>
              <a:gd name="T88" fmla="*/ 966 w 5760"/>
              <a:gd name="T89" fmla="*/ 15 h 1573"/>
              <a:gd name="T90" fmla="*/ 714 w 5760"/>
              <a:gd name="T91" fmla="*/ 12 h 1573"/>
              <a:gd name="T92" fmla="*/ 510 w 5760"/>
              <a:gd name="T93" fmla="*/ 6 h 1573"/>
              <a:gd name="T94" fmla="*/ 243 w 5760"/>
              <a:gd name="T95" fmla="*/ 0 h 1573"/>
              <a:gd name="T96" fmla="*/ 0 w 5760"/>
              <a:gd name="T97" fmla="*/ 0 h 1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055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>
              <a:gd name="T0" fmla="*/ 0 w 5760"/>
              <a:gd name="T1" fmla="*/ 0 h 970"/>
              <a:gd name="T2" fmla="*/ 0 w 5760"/>
              <a:gd name="T3" fmla="*/ 339 h 970"/>
              <a:gd name="T4" fmla="*/ 318 w 5760"/>
              <a:gd name="T5" fmla="*/ 342 h 970"/>
              <a:gd name="T6" fmla="*/ 591 w 5760"/>
              <a:gd name="T7" fmla="*/ 348 h 970"/>
              <a:gd name="T8" fmla="*/ 846 w 5760"/>
              <a:gd name="T9" fmla="*/ 354 h 970"/>
              <a:gd name="T10" fmla="*/ 1074 w 5760"/>
              <a:gd name="T11" fmla="*/ 360 h 970"/>
              <a:gd name="T12" fmla="*/ 1314 w 5760"/>
              <a:gd name="T13" fmla="*/ 366 h 970"/>
              <a:gd name="T14" fmla="*/ 1599 w 5760"/>
              <a:gd name="T15" fmla="*/ 381 h 970"/>
              <a:gd name="T16" fmla="*/ 1911 w 5760"/>
              <a:gd name="T17" fmla="*/ 399 h 970"/>
              <a:gd name="T18" fmla="*/ 2241 w 5760"/>
              <a:gd name="T19" fmla="*/ 420 h 970"/>
              <a:gd name="T20" fmla="*/ 2619 w 5760"/>
              <a:gd name="T21" fmla="*/ 453 h 970"/>
              <a:gd name="T22" fmla="*/ 2889 w 5760"/>
              <a:gd name="T23" fmla="*/ 477 h 970"/>
              <a:gd name="T24" fmla="*/ 3177 w 5760"/>
              <a:gd name="T25" fmla="*/ 507 h 970"/>
              <a:gd name="T26" fmla="*/ 3498 w 5760"/>
              <a:gd name="T27" fmla="*/ 543 h 970"/>
              <a:gd name="T28" fmla="*/ 3813 w 5760"/>
              <a:gd name="T29" fmla="*/ 585 h 970"/>
              <a:gd name="T30" fmla="*/ 4044 w 5760"/>
              <a:gd name="T31" fmla="*/ 618 h 970"/>
              <a:gd name="T32" fmla="*/ 4365 w 5760"/>
              <a:gd name="T33" fmla="*/ 669 h 970"/>
              <a:gd name="T34" fmla="*/ 4683 w 5760"/>
              <a:gd name="T35" fmla="*/ 726 h 970"/>
              <a:gd name="T36" fmla="*/ 4980 w 5760"/>
              <a:gd name="T37" fmla="*/ 786 h 970"/>
              <a:gd name="T38" fmla="*/ 5268 w 5760"/>
              <a:gd name="T39" fmla="*/ 846 h 970"/>
              <a:gd name="T40" fmla="*/ 5646 w 5760"/>
              <a:gd name="T41" fmla="*/ 942 h 970"/>
              <a:gd name="T42" fmla="*/ 5759 w 5760"/>
              <a:gd name="T43" fmla="*/ 969 h 970"/>
              <a:gd name="T44" fmla="*/ 5759 w 5760"/>
              <a:gd name="T45" fmla="*/ 0 h 970"/>
              <a:gd name="T46" fmla="*/ 0 w 5760"/>
              <a:gd name="T47" fmla="*/ 0 h 9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056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>
              <a:gd name="T0" fmla="*/ 0 w 5760"/>
              <a:gd name="T1" fmla="*/ 753 h 1060"/>
              <a:gd name="T2" fmla="*/ 0 w 5760"/>
              <a:gd name="T3" fmla="*/ 1059 h 1060"/>
              <a:gd name="T4" fmla="*/ 5759 w 5760"/>
              <a:gd name="T5" fmla="*/ 1059 h 1060"/>
              <a:gd name="T6" fmla="*/ 5759 w 5760"/>
              <a:gd name="T7" fmla="*/ 0 h 1060"/>
              <a:gd name="T8" fmla="*/ 5430 w 5760"/>
              <a:gd name="T9" fmla="*/ 0 h 1060"/>
              <a:gd name="T10" fmla="*/ 5298 w 5760"/>
              <a:gd name="T11" fmla="*/ 84 h 1060"/>
              <a:gd name="T12" fmla="*/ 5136 w 5760"/>
              <a:gd name="T13" fmla="*/ 159 h 1060"/>
              <a:gd name="T14" fmla="*/ 4968 w 5760"/>
              <a:gd name="T15" fmla="*/ 222 h 1060"/>
              <a:gd name="T16" fmla="*/ 4812 w 5760"/>
              <a:gd name="T17" fmla="*/ 267 h 1060"/>
              <a:gd name="T18" fmla="*/ 4626 w 5760"/>
              <a:gd name="T19" fmla="*/ 324 h 1060"/>
              <a:gd name="T20" fmla="*/ 4440 w 5760"/>
              <a:gd name="T21" fmla="*/ 366 h 1060"/>
              <a:gd name="T22" fmla="*/ 4230 w 5760"/>
              <a:gd name="T23" fmla="*/ 414 h 1060"/>
              <a:gd name="T24" fmla="*/ 3939 w 5760"/>
              <a:gd name="T25" fmla="*/ 468 h 1060"/>
              <a:gd name="T26" fmla="*/ 3711 w 5760"/>
              <a:gd name="T27" fmla="*/ 504 h 1060"/>
              <a:gd name="T28" fmla="*/ 3441 w 5760"/>
              <a:gd name="T29" fmla="*/ 543 h 1060"/>
              <a:gd name="T30" fmla="*/ 3189 w 5760"/>
              <a:gd name="T31" fmla="*/ 579 h 1060"/>
              <a:gd name="T32" fmla="*/ 2925 w 5760"/>
              <a:gd name="T33" fmla="*/ 606 h 1060"/>
              <a:gd name="T34" fmla="*/ 2679 w 5760"/>
              <a:gd name="T35" fmla="*/ 633 h 1060"/>
              <a:gd name="T36" fmla="*/ 2418 w 5760"/>
              <a:gd name="T37" fmla="*/ 654 h 1060"/>
              <a:gd name="T38" fmla="*/ 2142 w 5760"/>
              <a:gd name="T39" fmla="*/ 675 h 1060"/>
              <a:gd name="T40" fmla="*/ 1896 w 5760"/>
              <a:gd name="T41" fmla="*/ 693 h 1060"/>
              <a:gd name="T42" fmla="*/ 1647 w 5760"/>
              <a:gd name="T43" fmla="*/ 708 h 1060"/>
              <a:gd name="T44" fmla="*/ 1404 w 5760"/>
              <a:gd name="T45" fmla="*/ 720 h 1060"/>
              <a:gd name="T46" fmla="*/ 1170 w 5760"/>
              <a:gd name="T47" fmla="*/ 732 h 1060"/>
              <a:gd name="T48" fmla="*/ 906 w 5760"/>
              <a:gd name="T49" fmla="*/ 738 h 1060"/>
              <a:gd name="T50" fmla="*/ 534 w 5760"/>
              <a:gd name="T51" fmla="*/ 747 h 1060"/>
              <a:gd name="T52" fmla="*/ 201 w 5760"/>
              <a:gd name="T53" fmla="*/ 753 h 1060"/>
              <a:gd name="T54" fmla="*/ 0 w 5760"/>
              <a:gd name="T55" fmla="*/ 753 h 10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057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>
              <a:gd name="T0" fmla="*/ 0 w 5284"/>
              <a:gd name="T1" fmla="*/ 366 h 673"/>
              <a:gd name="T2" fmla="*/ 0 w 5284"/>
              <a:gd name="T3" fmla="*/ 672 h 673"/>
              <a:gd name="T4" fmla="*/ 303 w 5284"/>
              <a:gd name="T5" fmla="*/ 672 h 673"/>
              <a:gd name="T6" fmla="*/ 723 w 5284"/>
              <a:gd name="T7" fmla="*/ 663 h 673"/>
              <a:gd name="T8" fmla="*/ 1020 w 5284"/>
              <a:gd name="T9" fmla="*/ 654 h 673"/>
              <a:gd name="T10" fmla="*/ 1302 w 5284"/>
              <a:gd name="T11" fmla="*/ 642 h 673"/>
              <a:gd name="T12" fmla="*/ 1554 w 5284"/>
              <a:gd name="T13" fmla="*/ 630 h 673"/>
              <a:gd name="T14" fmla="*/ 1779 w 5284"/>
              <a:gd name="T15" fmla="*/ 615 h 673"/>
              <a:gd name="T16" fmla="*/ 1962 w 5284"/>
              <a:gd name="T17" fmla="*/ 606 h 673"/>
              <a:gd name="T18" fmla="*/ 2193 w 5284"/>
              <a:gd name="T19" fmla="*/ 588 h 673"/>
              <a:gd name="T20" fmla="*/ 2448 w 5284"/>
              <a:gd name="T21" fmla="*/ 570 h 673"/>
              <a:gd name="T22" fmla="*/ 2700 w 5284"/>
              <a:gd name="T23" fmla="*/ 546 h 673"/>
              <a:gd name="T24" fmla="*/ 2904 w 5284"/>
              <a:gd name="T25" fmla="*/ 528 h 673"/>
              <a:gd name="T26" fmla="*/ 3138 w 5284"/>
              <a:gd name="T27" fmla="*/ 498 h 673"/>
              <a:gd name="T28" fmla="*/ 3324 w 5284"/>
              <a:gd name="T29" fmla="*/ 474 h 673"/>
              <a:gd name="T30" fmla="*/ 3534 w 5284"/>
              <a:gd name="T31" fmla="*/ 447 h 673"/>
              <a:gd name="T32" fmla="*/ 3735 w 5284"/>
              <a:gd name="T33" fmla="*/ 420 h 673"/>
              <a:gd name="T34" fmla="*/ 3933 w 5284"/>
              <a:gd name="T35" fmla="*/ 384 h 673"/>
              <a:gd name="T36" fmla="*/ 4116 w 5284"/>
              <a:gd name="T37" fmla="*/ 351 h 673"/>
              <a:gd name="T38" fmla="*/ 4266 w 5284"/>
              <a:gd name="T39" fmla="*/ 318 h 673"/>
              <a:gd name="T40" fmla="*/ 4446 w 5284"/>
              <a:gd name="T41" fmla="*/ 279 h 673"/>
              <a:gd name="T42" fmla="*/ 4620 w 5284"/>
              <a:gd name="T43" fmla="*/ 237 h 673"/>
              <a:gd name="T44" fmla="*/ 4779 w 5284"/>
              <a:gd name="T45" fmla="*/ 192 h 673"/>
              <a:gd name="T46" fmla="*/ 4920 w 5284"/>
              <a:gd name="T47" fmla="*/ 147 h 673"/>
              <a:gd name="T48" fmla="*/ 5085 w 5284"/>
              <a:gd name="T49" fmla="*/ 90 h 673"/>
              <a:gd name="T50" fmla="*/ 5193 w 5284"/>
              <a:gd name="T51" fmla="*/ 42 h 673"/>
              <a:gd name="T52" fmla="*/ 5283 w 5284"/>
              <a:gd name="T53" fmla="*/ 0 h 673"/>
              <a:gd name="T54" fmla="*/ 3201 w 5284"/>
              <a:gd name="T55" fmla="*/ 0 h 673"/>
              <a:gd name="T56" fmla="*/ 2982 w 5284"/>
              <a:gd name="T57" fmla="*/ 57 h 673"/>
              <a:gd name="T58" fmla="*/ 2775 w 5284"/>
              <a:gd name="T59" fmla="*/ 108 h 673"/>
              <a:gd name="T60" fmla="*/ 2562 w 5284"/>
              <a:gd name="T61" fmla="*/ 150 h 673"/>
              <a:gd name="T62" fmla="*/ 2397 w 5284"/>
              <a:gd name="T63" fmla="*/ 183 h 673"/>
              <a:gd name="T64" fmla="*/ 2205 w 5284"/>
              <a:gd name="T65" fmla="*/ 213 h 673"/>
              <a:gd name="T66" fmla="*/ 2001 w 5284"/>
              <a:gd name="T67" fmla="*/ 243 h 673"/>
              <a:gd name="T68" fmla="*/ 1776 w 5284"/>
              <a:gd name="T69" fmla="*/ 273 h 673"/>
              <a:gd name="T70" fmla="*/ 1536 w 5284"/>
              <a:gd name="T71" fmla="*/ 297 h 673"/>
              <a:gd name="T72" fmla="*/ 1344 w 5284"/>
              <a:gd name="T73" fmla="*/ 312 h 673"/>
              <a:gd name="T74" fmla="*/ 1134 w 5284"/>
              <a:gd name="T75" fmla="*/ 330 h 673"/>
              <a:gd name="T76" fmla="*/ 921 w 5284"/>
              <a:gd name="T77" fmla="*/ 342 h 673"/>
              <a:gd name="T78" fmla="*/ 696 w 5284"/>
              <a:gd name="T79" fmla="*/ 354 h 673"/>
              <a:gd name="T80" fmla="*/ 501 w 5284"/>
              <a:gd name="T81" fmla="*/ 360 h 673"/>
              <a:gd name="T82" fmla="*/ 279 w 5284"/>
              <a:gd name="T83" fmla="*/ 366 h 673"/>
              <a:gd name="T84" fmla="*/ 99 w 5284"/>
              <a:gd name="T85" fmla="*/ 369 h 673"/>
              <a:gd name="T86" fmla="*/ 0 w 5284"/>
              <a:gd name="T87" fmla="*/ 366 h 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058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85 h 286"/>
              <a:gd name="T4" fmla="*/ 192 w 2884"/>
              <a:gd name="T5" fmla="*/ 285 h 286"/>
              <a:gd name="T6" fmla="*/ 384 w 2884"/>
              <a:gd name="T7" fmla="*/ 282 h 286"/>
              <a:gd name="T8" fmla="*/ 579 w 2884"/>
              <a:gd name="T9" fmla="*/ 276 h 286"/>
              <a:gd name="T10" fmla="*/ 789 w 2884"/>
              <a:gd name="T11" fmla="*/ 267 h 286"/>
              <a:gd name="T12" fmla="*/ 999 w 2884"/>
              <a:gd name="T13" fmla="*/ 258 h 286"/>
              <a:gd name="T14" fmla="*/ 1161 w 2884"/>
              <a:gd name="T15" fmla="*/ 246 h 286"/>
              <a:gd name="T16" fmla="*/ 1302 w 2884"/>
              <a:gd name="T17" fmla="*/ 234 h 286"/>
              <a:gd name="T18" fmla="*/ 1458 w 2884"/>
              <a:gd name="T19" fmla="*/ 222 h 286"/>
              <a:gd name="T20" fmla="*/ 1665 w 2884"/>
              <a:gd name="T21" fmla="*/ 201 h 286"/>
              <a:gd name="T22" fmla="*/ 1992 w 2884"/>
              <a:gd name="T23" fmla="*/ 159 h 286"/>
              <a:gd name="T24" fmla="*/ 2301 w 2884"/>
              <a:gd name="T25" fmla="*/ 117 h 286"/>
              <a:gd name="T26" fmla="*/ 2604 w 2884"/>
              <a:gd name="T27" fmla="*/ 60 h 286"/>
              <a:gd name="T28" fmla="*/ 2883 w 2884"/>
              <a:gd name="T29" fmla="*/ 0 h 286"/>
              <a:gd name="T30" fmla="*/ 0 w 2884"/>
              <a:gd name="T31" fmla="*/ 0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Κάντε κλικ για επεξεργασία του τίτλου</a:t>
            </a:r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 smtClean="0"/>
              <a:t>Δεύτερο επίπεδο</a:t>
            </a:r>
          </a:p>
          <a:p>
            <a:pPr lvl="2"/>
            <a:r>
              <a:rPr lang="el-GR" altLang="el-GR" smtClean="0"/>
              <a:t>Τρίτο επίπεδο</a:t>
            </a:r>
          </a:p>
          <a:p>
            <a:pPr lvl="3"/>
            <a:r>
              <a:rPr lang="el-GR" altLang="el-GR" smtClean="0"/>
              <a:t>Τέταρτο επίπεδο</a:t>
            </a:r>
          </a:p>
          <a:p>
            <a:pPr lvl="4"/>
            <a:r>
              <a:rPr lang="el-GR" altLang="el-GR" smtClean="0"/>
              <a:t>Πέμπτο επίπεδο</a:t>
            </a: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endParaRPr lang="el-GR" altLang="el-GR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endParaRPr lang="el-GR" altLang="el-GR"/>
          </a:p>
        </p:txBody>
      </p:sp>
      <p:sp>
        <p:nvSpPr>
          <p:cNvPr id="2063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F93234BE-A429-4CF1-833B-55FA7B1F5231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 nodeType="withEffect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share-your-work/licensing-types-examples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s://creativecommons.org/share-your-work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choose/" TargetMode="External"/><Relationship Id="rId2" Type="http://schemas.openxmlformats.org/officeDocument/2006/relationships/hyperlink" Target="https://creativecommons.org/licens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bwewant.eu/" TargetMode="External"/><Relationship Id="rId2" Type="http://schemas.openxmlformats.org/officeDocument/2006/relationships/hyperlink" Target="https://www.betterinternetforkids.eu/web/portal/policy/better-interne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hyperlink" Target="https://www.saferinternetday.org/web/sid/home" TargetMode="External"/><Relationship Id="rId4" Type="http://schemas.openxmlformats.org/officeDocument/2006/relationships/hyperlink" Target="http://www.esafetylabel.eu/web/guest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ildnet-int.org/downloadin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hildnet.com/resources/downloading/hom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8280920" cy="1143000"/>
          </a:xfrm>
        </p:spPr>
        <p:txBody>
          <a:bodyPr/>
          <a:lstStyle/>
          <a:p>
            <a:r>
              <a:rPr lang="sk-SK" sz="4800" b="1" dirty="0"/>
              <a:t>“DO THE RIGHT THING</a:t>
            </a:r>
            <a:r>
              <a:rPr lang="en-US" sz="4800" b="1" dirty="0"/>
              <a:t>”</a:t>
            </a:r>
            <a:endParaRPr lang="el-GR" sz="48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323528" y="5085184"/>
            <a:ext cx="8424936" cy="1656184"/>
          </a:xfrm>
        </p:spPr>
        <p:txBody>
          <a:bodyPr/>
          <a:lstStyle/>
          <a:p>
            <a:pPr algn="l"/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Feel safe</a:t>
            </a:r>
          </a:p>
          <a:p>
            <a:pPr algn="l"/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Keep 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it safe</a:t>
            </a:r>
            <a:endParaRPr lang="el-GR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 descr="C:\Users\glyki\AppData\Local\Microsoft\Windows\Temporary Internet Files\Content.IE5\Q25B8F5U\dragonsafety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1418">
            <a:off x="3951412" y="1587953"/>
            <a:ext cx="4608512" cy="328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67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-180528" y="5373216"/>
            <a:ext cx="9073008" cy="1143000"/>
          </a:xfrm>
        </p:spPr>
        <p:txBody>
          <a:bodyPr/>
          <a:lstStyle/>
          <a:p>
            <a:r>
              <a:rPr lang="en-US" sz="2400" b="1" dirty="0"/>
              <a:t>"</a:t>
            </a:r>
            <a:r>
              <a:rPr lang="en-US" sz="2400" b="1" dirty="0" err="1"/>
              <a:t>TeamWork</a:t>
            </a:r>
            <a:r>
              <a:rPr lang="en-US" sz="2400" b="1" dirty="0"/>
              <a:t> - Even the ants do it!" by </a:t>
            </a:r>
            <a:r>
              <a:rPr lang="en-US" sz="2400" b="1" dirty="0" err="1"/>
              <a:t>Shockerz</a:t>
            </a:r>
            <a:r>
              <a:rPr lang="en-US" sz="2400" b="1" dirty="0"/>
              <a:t> Lee  (CC BY 2.0)</a:t>
            </a:r>
            <a:endParaRPr lang="el-GR" sz="2400" b="1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28464"/>
            <a:ext cx="6552728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64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72400" cy="1143000"/>
          </a:xfrm>
        </p:spPr>
        <p:txBody>
          <a:bodyPr/>
          <a:lstStyle/>
          <a:p>
            <a:r>
              <a:rPr lang="en-US" dirty="0" smtClean="0"/>
              <a:t>What can the creator do?</a:t>
            </a:r>
            <a:br>
              <a:rPr lang="en-US" dirty="0" smtClean="0"/>
            </a:br>
            <a:r>
              <a:rPr lang="en-US" i="1" dirty="0" smtClean="0"/>
              <a:t>Creative Commons</a:t>
            </a:r>
            <a:endParaRPr lang="el-GR" i="1" dirty="0"/>
          </a:p>
        </p:txBody>
      </p:sp>
      <p:pic>
        <p:nvPicPr>
          <p:cNvPr id="3075" name="Picture 3" descr="C:\Users\glyki\AppData\Local\Microsoft\Windows\Temporary Internet Files\Content.IE5\U5PMDF45\cc.large[1]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492896"/>
            <a:ext cx="2448272" cy="244827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2564904"/>
            <a:ext cx="50405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Protects creators</a:t>
            </a:r>
          </a:p>
          <a:p>
            <a:endParaRPr lang="en-US" sz="4400" dirty="0" smtClean="0"/>
          </a:p>
          <a:p>
            <a:r>
              <a:rPr lang="en-US" sz="4400" dirty="0" smtClean="0"/>
              <a:t>Enables sharing/use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134928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395536" y="5373216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Learn more about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 smtClean="0">
                <a:hlinkClick r:id="rId3"/>
              </a:rPr>
              <a:t>licensing types/</a:t>
            </a:r>
            <a:r>
              <a:rPr lang="en-US" dirty="0"/>
              <a:t> </a:t>
            </a:r>
            <a:r>
              <a:rPr lang="en-US" dirty="0" smtClean="0"/>
              <a:t>and what they mean.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 smtClean="0">
                <a:hlinkClick r:id="rId4"/>
              </a:rPr>
              <a:t>tool/</a:t>
            </a:r>
            <a:r>
              <a:rPr lang="en-US" dirty="0" smtClean="0"/>
              <a:t>  to choose the type of license you need. </a:t>
            </a:r>
            <a:endParaRPr lang="el-GR" dirty="0"/>
          </a:p>
        </p:txBody>
      </p:sp>
      <p:pic>
        <p:nvPicPr>
          <p:cNvPr id="6" name="Picture 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950" y="3573015"/>
            <a:ext cx="3130550" cy="1095375"/>
          </a:xfrm>
          <a:prstGeom prst="rect">
            <a:avLst/>
          </a:prstGeom>
        </p:spPr>
      </p:pic>
      <p:sp>
        <p:nvSpPr>
          <p:cNvPr id="2" name="Ορθογώνιο 1"/>
          <p:cNvSpPr/>
          <p:nvPr/>
        </p:nvSpPr>
        <p:spPr>
          <a:xfrm>
            <a:off x="2339753" y="476672"/>
            <a:ext cx="44603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CC:   What is it?</a:t>
            </a:r>
            <a:endParaRPr lang="el-GR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148385" y="1412776"/>
            <a:ext cx="892899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A nonprofit </a:t>
            </a:r>
            <a:r>
              <a:rPr lang="en-US" sz="2800" dirty="0" smtClean="0"/>
              <a:t>organization</a:t>
            </a:r>
          </a:p>
          <a:p>
            <a:endParaRPr lang="en-US" sz="2800" dirty="0" smtClean="0"/>
          </a:p>
          <a:p>
            <a:r>
              <a:rPr lang="en-US" sz="2400" dirty="0" smtClean="0"/>
              <a:t> </a:t>
            </a:r>
            <a:r>
              <a:rPr lang="en-US" sz="2400" dirty="0"/>
              <a:t>that enables </a:t>
            </a:r>
            <a:r>
              <a:rPr lang="en-US" sz="2400" dirty="0" smtClean="0"/>
              <a:t>sharing </a:t>
            </a:r>
            <a:r>
              <a:rPr lang="en-US" sz="2400" dirty="0"/>
              <a:t>and use of materials and </a:t>
            </a:r>
            <a:r>
              <a:rPr lang="en-US" sz="2400" dirty="0" smtClean="0"/>
              <a:t>resources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through free legal tools. </a:t>
            </a:r>
          </a:p>
        </p:txBody>
      </p:sp>
    </p:spTree>
    <p:extLst>
      <p:ext uri="{BB962C8B-B14F-4D97-AF65-F5344CB8AC3E}">
        <p14:creationId xmlns:p14="http://schemas.microsoft.com/office/powerpoint/2010/main" val="69035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72400" cy="1143000"/>
          </a:xfrm>
        </p:spPr>
        <p:txBody>
          <a:bodyPr/>
          <a:lstStyle/>
          <a:p>
            <a:r>
              <a:rPr lang="en-US" dirty="0" smtClean="0"/>
              <a:t>How?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614652"/>
            <a:ext cx="8568952" cy="4114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/>
              <a:t>visit </a:t>
            </a:r>
            <a:r>
              <a:rPr lang="en-US" dirty="0">
                <a:hlinkClick r:id="rId2"/>
              </a:rPr>
              <a:t>https://creativecommons.org/licenses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/>
              <a:t>choose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://creativecommons.org/choose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download or embed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Picture 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933056"/>
            <a:ext cx="3130550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64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72400" cy="1224136"/>
          </a:xfrm>
        </p:spPr>
        <p:txBody>
          <a:bodyPr/>
          <a:lstStyle/>
          <a:p>
            <a:r>
              <a:rPr lang="en-US" dirty="0" smtClean="0">
                <a:effectLst/>
              </a:rPr>
              <a:t>Better Internet for students</a:t>
            </a:r>
            <a:endParaRPr lang="el-GR" dirty="0"/>
          </a:p>
        </p:txBody>
      </p:sp>
      <p:pic>
        <p:nvPicPr>
          <p:cNvPr id="6147" name="Picture 3" descr="C:\Users\glyki\AppData\Local\Microsoft\Windows\Temporary Internet Files\Content.IE5\PB8Y4414\hardhat-41086_64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420888"/>
            <a:ext cx="3186986" cy="2449996"/>
          </a:xfrm>
          <a:prstGeom prst="rect">
            <a:avLst/>
          </a:prstGeom>
          <a:noFill/>
          <a:effectLst>
            <a:reflection blurRad="6350" stA="50000" endA="275" endPos="40000" dist="1016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27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 your students </a:t>
            </a:r>
            <a:br>
              <a:rPr lang="en-US" dirty="0" smtClean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1412776"/>
            <a:ext cx="8496944" cy="5184576"/>
          </a:xfrm>
        </p:spPr>
        <p:txBody>
          <a:bodyPr/>
          <a:lstStyle/>
          <a:p>
            <a:r>
              <a:rPr lang="en-US" dirty="0" smtClean="0"/>
              <a:t>Discuss about the personal info to be uploaded</a:t>
            </a:r>
          </a:p>
          <a:p>
            <a:r>
              <a:rPr lang="en-US" dirty="0" smtClean="0"/>
              <a:t>No addresses/phone numbers</a:t>
            </a:r>
          </a:p>
          <a:p>
            <a:r>
              <a:rPr lang="en-US" dirty="0" smtClean="0"/>
              <a:t>Ask parents’ written permission for students’ profile photo</a:t>
            </a:r>
          </a:p>
          <a:p>
            <a:r>
              <a:rPr lang="en-US" dirty="0" smtClean="0"/>
              <a:t>Urge them to report insulting posts/ messages/ bullying or abuse </a:t>
            </a:r>
          </a:p>
          <a:p>
            <a:r>
              <a:rPr lang="en-US" dirty="0" smtClean="0"/>
              <a:t>Show them how to delete them</a:t>
            </a:r>
          </a:p>
          <a:p>
            <a:r>
              <a:rPr lang="en-US" dirty="0" smtClean="0"/>
              <a:t>Teach netiquette for their mailbox communication</a:t>
            </a:r>
            <a:endParaRPr lang="el-GR" dirty="0"/>
          </a:p>
        </p:txBody>
      </p:sp>
      <p:pic>
        <p:nvPicPr>
          <p:cNvPr id="3078" name="Picture 6" descr="C:\Users\glyki\AppData\Local\Microsoft\Windows\Temporary Internet Files\Content.IE5\Q25B8F5U\help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564877"/>
            <a:ext cx="2088232" cy="132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5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 your students and...</a:t>
            </a:r>
            <a:br>
              <a:rPr lang="en-US" dirty="0" smtClean="0"/>
            </a:br>
            <a:r>
              <a:rPr lang="en-US" dirty="0" smtClean="0"/>
              <a:t>yourself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988840"/>
            <a:ext cx="8204448" cy="4114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Ask parent’s written permition for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student’s participation in  projects when</a:t>
            </a:r>
          </a:p>
          <a:p>
            <a:pPr marL="0" indent="0">
              <a:buNone/>
            </a:pPr>
            <a:r>
              <a:rPr lang="en-US" dirty="0" smtClean="0"/>
              <a:t>    student’s photos may be uploaded on Internet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Get students’ faces blurred</a:t>
            </a:r>
            <a:endParaRPr lang="el-GR" dirty="0"/>
          </a:p>
        </p:txBody>
      </p:sp>
      <p:pic>
        <p:nvPicPr>
          <p:cNvPr id="4" name="Picture 4" descr="C:\Users\glyki\AppData\Local\Microsoft\Windows\Temporary Internet Files\Content.IE5\Q25B8F5U\large_safety_first_banner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596" y="5517232"/>
            <a:ext cx="1505462" cy="75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85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9385" y="188640"/>
            <a:ext cx="7772400" cy="1143000"/>
          </a:xfrm>
        </p:spPr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opyright </a:t>
            </a:r>
            <a:r>
              <a:rPr lang="en-US" dirty="0"/>
              <a:t>free!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691680" y="4365104"/>
            <a:ext cx="6766520" cy="1730896"/>
          </a:xfrm>
        </p:spPr>
        <p:txBody>
          <a:bodyPr/>
          <a:lstStyle/>
          <a:p>
            <a:endParaRPr lang="en-US" sz="1200" dirty="0"/>
          </a:p>
          <a:p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395536" y="1700808"/>
            <a:ext cx="828092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http://incompetech.com/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http://search.creativecommons.org/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http</a:t>
            </a:r>
            <a:r>
              <a:rPr lang="en-US" sz="2800" dirty="0"/>
              <a:t>://foter.com</a:t>
            </a:r>
            <a:r>
              <a:rPr lang="en-US" sz="2800" dirty="0" smtClean="0"/>
              <a:t>/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https</a:t>
            </a:r>
            <a:r>
              <a:rPr lang="en-US" sz="2800" dirty="0"/>
              <a:t>://unsplash.com/</a:t>
            </a:r>
            <a:r>
              <a:rPr lang="el-GR" sz="2800" dirty="0"/>
              <a:t> 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https://pixabay.com</a:t>
            </a:r>
            <a:r>
              <a:rPr lang="en-US" sz="2800" dirty="0" smtClean="0"/>
              <a:t>/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http://www.freedigitalphotos.net</a:t>
            </a:r>
            <a:r>
              <a:rPr lang="en-US" sz="2800" dirty="0" smtClean="0"/>
              <a:t>/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http</a:t>
            </a:r>
            <a:r>
              <a:rPr lang="en-US" sz="2800" dirty="0"/>
              <a:t>://www.teachertrainingvideos.com/googleimages/index.html </a:t>
            </a:r>
            <a:endParaRPr lang="en-US" sz="2800" dirty="0" smtClean="0"/>
          </a:p>
          <a:p>
            <a:r>
              <a:rPr lang="en-US" sz="1600" i="1" dirty="0" smtClean="0"/>
              <a:t>        how </a:t>
            </a:r>
            <a:r>
              <a:rPr lang="en-US" sz="1600" i="1" dirty="0"/>
              <a:t>you can search for copyright free photos in Google by Russell </a:t>
            </a:r>
            <a:r>
              <a:rPr lang="en-US" sz="1600" i="1" dirty="0" err="1"/>
              <a:t>Stannard</a:t>
            </a:r>
            <a:r>
              <a:rPr lang="en-US" sz="1600" i="1" dirty="0"/>
              <a:t> </a:t>
            </a:r>
            <a:br>
              <a:rPr lang="en-US" sz="1600" i="1" dirty="0"/>
            </a:br>
            <a:endParaRPr lang="en-US" sz="1600" i="1" dirty="0"/>
          </a:p>
          <a:p>
            <a:endParaRPr lang="el-GR" dirty="0"/>
          </a:p>
        </p:txBody>
      </p:sp>
      <p:pic>
        <p:nvPicPr>
          <p:cNvPr id="5126" name="Picture 6" descr="C:\Users\glyki\AppData\Local\Microsoft\Windows\Temporary Internet Files\Content.IE5\BVVQHQIA\free_(1)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725879"/>
            <a:ext cx="720080" cy="72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79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1804" y="260648"/>
            <a:ext cx="7772400" cy="1143000"/>
          </a:xfrm>
        </p:spPr>
        <p:txBody>
          <a:bodyPr/>
          <a:lstStyle/>
          <a:p>
            <a:r>
              <a:rPr lang="en-US" dirty="0" smtClean="0"/>
              <a:t>Other resources about e-Safety</a:t>
            </a:r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163204" y="1772816"/>
            <a:ext cx="770485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altLang="el-GR" sz="2400" b="1" dirty="0"/>
              <a:t>Bett</a:t>
            </a:r>
            <a:r>
              <a:rPr lang="en-US" altLang="el-GR" sz="2400" b="1" dirty="0"/>
              <a:t>e</a:t>
            </a:r>
            <a:r>
              <a:rPr lang="pl-PL" altLang="el-GR" sz="2400" b="1" dirty="0"/>
              <a:t>r Internet for Kids</a:t>
            </a:r>
            <a:r>
              <a:rPr lang="en-US" altLang="el-GR" sz="2400" b="1" dirty="0"/>
              <a:t>    </a:t>
            </a:r>
            <a:r>
              <a:rPr lang="pl-PL" altLang="el-GR" sz="2400" b="1" dirty="0"/>
              <a:t> </a:t>
            </a:r>
          </a:p>
          <a:p>
            <a:r>
              <a:rPr lang="en-US" sz="2400" b="1" dirty="0" smtClean="0">
                <a:hlinkClick r:id="rId2"/>
              </a:rPr>
              <a:t>https://www.betterinternetforkids.eu/web/portal/policy/better-internet</a:t>
            </a:r>
            <a:endParaRPr lang="en-US" sz="2400" b="1" dirty="0" smtClean="0"/>
          </a:p>
          <a:p>
            <a:endParaRPr lang="en-US" sz="2400" b="1" dirty="0" smtClean="0"/>
          </a:p>
          <a:p>
            <a:pPr lvl="0"/>
            <a:r>
              <a:rPr lang="pl-PL" altLang="el-GR" sz="2400" b="1" dirty="0"/>
              <a:t>Web We Want </a:t>
            </a:r>
          </a:p>
          <a:p>
            <a:r>
              <a:rPr lang="en-US" sz="2400" dirty="0">
                <a:hlinkClick r:id="rId3"/>
              </a:rPr>
              <a:t>http://www.webwewant.eu</a:t>
            </a:r>
            <a:r>
              <a:rPr lang="en-US" sz="2400" dirty="0" smtClean="0">
                <a:hlinkClick r:id="rId3"/>
              </a:rPr>
              <a:t>/</a:t>
            </a:r>
            <a:endParaRPr lang="en-US" sz="2400" dirty="0" smtClean="0"/>
          </a:p>
          <a:p>
            <a:endParaRPr lang="en-US" sz="2400" dirty="0"/>
          </a:p>
          <a:p>
            <a:pPr lvl="0"/>
            <a:r>
              <a:rPr lang="pl-PL" altLang="el-GR" sz="2400" b="1" dirty="0"/>
              <a:t>eSafety Label </a:t>
            </a:r>
          </a:p>
          <a:p>
            <a:r>
              <a:rPr lang="en-US" sz="2400" dirty="0">
                <a:hlinkClick r:id="rId4"/>
              </a:rPr>
              <a:t>http://</a:t>
            </a:r>
            <a:r>
              <a:rPr lang="en-US" sz="2400" dirty="0" smtClean="0">
                <a:hlinkClick r:id="rId4"/>
              </a:rPr>
              <a:t>www.esafetylabel.eu/web/guest</a:t>
            </a:r>
            <a:endParaRPr lang="en-US" sz="2400" dirty="0" smtClean="0"/>
          </a:p>
          <a:p>
            <a:endParaRPr lang="en-US" sz="2400" dirty="0"/>
          </a:p>
          <a:p>
            <a:pPr lvl="0"/>
            <a:r>
              <a:rPr lang="pl-PL" altLang="el-GR" sz="2400" b="1" dirty="0"/>
              <a:t>Safer Internet Day </a:t>
            </a:r>
          </a:p>
          <a:p>
            <a:r>
              <a:rPr lang="en-US" sz="2400" dirty="0">
                <a:hlinkClick r:id="rId5"/>
              </a:rPr>
              <a:t>https://www.saferinternetday.org/web/sid/home</a:t>
            </a:r>
            <a:endParaRPr lang="en-US" sz="2400" dirty="0"/>
          </a:p>
          <a:p>
            <a:endParaRPr lang="el-GR" b="1" dirty="0"/>
          </a:p>
        </p:txBody>
      </p:sp>
      <p:pic>
        <p:nvPicPr>
          <p:cNvPr id="4103" name="Picture 7" descr="C:\Users\glyki\AppData\Local\Microsoft\Windows\Temporary Internet Files\Content.IE5\BVVQHQIA\Safety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868" y="3237160"/>
            <a:ext cx="941851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07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C:\Users\glyki\AppData\Local\Microsoft\Windows\Temporary Internet Files\Content.IE5\PB8Y4414\internet-2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768" y="1556792"/>
            <a:ext cx="4491793" cy="406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Εικόνα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777055"/>
            <a:ext cx="1258452" cy="984001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6000838"/>
            <a:ext cx="1512168" cy="58169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724128" y="6269055"/>
            <a:ext cx="2909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/>
              <a:t>Glykeria</a:t>
            </a:r>
            <a:r>
              <a:rPr lang="en-US" b="1" i="1" dirty="0" smtClean="0"/>
              <a:t> Gouvatsou, Greece</a:t>
            </a:r>
            <a:endParaRPr lang="el-GR" b="1" i="1" dirty="0"/>
          </a:p>
        </p:txBody>
      </p:sp>
      <p:sp>
        <p:nvSpPr>
          <p:cNvPr id="19" name="Τίτλος 1"/>
          <p:cNvSpPr txBox="1">
            <a:spLocks/>
          </p:cNvSpPr>
          <p:nvPr/>
        </p:nvSpPr>
        <p:spPr bwMode="auto">
          <a:xfrm>
            <a:off x="260494" y="266728"/>
            <a:ext cx="828092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sk-SK" sz="4000" b="1" kern="0" dirty="0" smtClean="0"/>
              <a:t>“DO THE RIGHT THING</a:t>
            </a:r>
            <a:r>
              <a:rPr lang="en-US" sz="4000" b="1" kern="0" dirty="0" smtClean="0"/>
              <a:t>”</a:t>
            </a:r>
            <a:endParaRPr lang="el-GR" sz="4000" kern="0" dirty="0"/>
          </a:p>
        </p:txBody>
      </p:sp>
    </p:spTree>
    <p:extLst>
      <p:ext uri="{BB962C8B-B14F-4D97-AF65-F5344CB8AC3E}">
        <p14:creationId xmlns:p14="http://schemas.microsoft.com/office/powerpoint/2010/main" val="394550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62707" y="1340768"/>
            <a:ext cx="8232796" cy="4896544"/>
          </a:xfrm>
        </p:spPr>
        <p:txBody>
          <a:bodyPr/>
          <a:lstStyle/>
          <a:p>
            <a:r>
              <a:rPr lang="en-US" sz="3600" dirty="0" smtClean="0">
                <a:effectLst/>
              </a:rPr>
              <a:t>Netiquette</a:t>
            </a:r>
          </a:p>
          <a:p>
            <a:endParaRPr lang="en-US" sz="3600" dirty="0" smtClean="0">
              <a:effectLst/>
            </a:endParaRPr>
          </a:p>
          <a:p>
            <a:r>
              <a:rPr lang="en-US" sz="3600" dirty="0" smtClean="0">
                <a:effectLst/>
              </a:rPr>
              <a:t>Copyright /Data Protection</a:t>
            </a:r>
          </a:p>
          <a:p>
            <a:endParaRPr lang="en-US" sz="3600" dirty="0" smtClean="0"/>
          </a:p>
          <a:p>
            <a:r>
              <a:rPr lang="en-US" sz="3600" dirty="0" smtClean="0">
                <a:effectLst/>
              </a:rPr>
              <a:t>Better Internet for students</a:t>
            </a:r>
            <a:endParaRPr lang="el-GR" sz="3600" dirty="0" smtClean="0">
              <a:effectLst/>
            </a:endParaRPr>
          </a:p>
          <a:p>
            <a:endParaRPr lang="el-GR" sz="3600" dirty="0"/>
          </a:p>
          <a:p>
            <a:r>
              <a:rPr lang="el-GR" sz="3600" dirty="0" smtClean="0"/>
              <a:t>Ε-</a:t>
            </a:r>
            <a:r>
              <a:rPr lang="en-US" sz="3600" dirty="0" smtClean="0"/>
              <a:t>Safety </a:t>
            </a:r>
            <a:r>
              <a:rPr lang="el-GR" sz="3600" dirty="0" smtClean="0"/>
              <a:t>&amp; </a:t>
            </a:r>
            <a:r>
              <a:rPr lang="en-US" sz="3600" dirty="0" smtClean="0"/>
              <a:t>other resources</a:t>
            </a:r>
            <a:endParaRPr lang="en-US" sz="3600" dirty="0"/>
          </a:p>
          <a:p>
            <a:endParaRPr lang="en-US" sz="4400" dirty="0" smtClean="0">
              <a:effectLst/>
            </a:endParaRPr>
          </a:p>
          <a:p>
            <a:endParaRPr lang="en-US" sz="4400" dirty="0" smtClean="0">
              <a:effectLst/>
            </a:endParaRPr>
          </a:p>
          <a:p>
            <a:endParaRPr lang="el-GR" dirty="0"/>
          </a:p>
        </p:txBody>
      </p:sp>
      <p:pic>
        <p:nvPicPr>
          <p:cNvPr id="4" name="Picture 2" descr="C:\Users\glyki\AppData\Local\Microsoft\Windows\Temporary Internet Files\Content.IE5\K0CU29GQ\netiquett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683" y="1916832"/>
            <a:ext cx="1800200" cy="27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1691680" y="227784"/>
            <a:ext cx="6660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Safe internet short guide</a:t>
            </a:r>
            <a:endParaRPr lang="el-GR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93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Netiquette</a:t>
            </a:r>
            <a:r>
              <a:rPr lang="en-US" dirty="0" smtClean="0"/>
              <a:t/>
            </a:r>
            <a:br>
              <a:rPr lang="en-US" dirty="0" smtClean="0"/>
            </a:b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91631" y="1531762"/>
            <a:ext cx="624644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Codes </a:t>
            </a:r>
            <a:r>
              <a:rPr lang="en-US" sz="3200" dirty="0"/>
              <a:t>of </a:t>
            </a:r>
            <a:r>
              <a:rPr lang="en-US" sz="3200" dirty="0" err="1" smtClean="0"/>
              <a:t>behaviour</a:t>
            </a:r>
            <a:r>
              <a:rPr lang="en-US" sz="3200" dirty="0"/>
              <a:t> </a:t>
            </a:r>
            <a:r>
              <a:rPr lang="en-US" sz="3200" dirty="0" smtClean="0"/>
              <a:t>=</a:t>
            </a:r>
          </a:p>
          <a:p>
            <a:r>
              <a:rPr lang="en-US" dirty="0" smtClean="0"/>
              <a:t>common-sense </a:t>
            </a:r>
            <a:r>
              <a:rPr lang="en-US" dirty="0"/>
              <a:t>rules, good manners and other good </a:t>
            </a:r>
            <a:r>
              <a:rPr lang="en-US" dirty="0" err="1"/>
              <a:t>practises</a:t>
            </a:r>
            <a:r>
              <a:rPr lang="en-US" dirty="0" smtClean="0"/>
              <a:t>  </a:t>
            </a:r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4695654" y="5733256"/>
            <a:ext cx="33123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Misunderstanding/ taking </a:t>
            </a:r>
            <a:r>
              <a:rPr lang="en-US" sz="2400" dirty="0"/>
              <a:t>words out of context.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-23868" y="3987842"/>
            <a:ext cx="36133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communicating </a:t>
            </a:r>
            <a:r>
              <a:rPr lang="en-US" sz="3200" dirty="0" smtClean="0"/>
              <a:t>   online </a:t>
            </a:r>
            <a:endParaRPr lang="el-GR" sz="3200" dirty="0"/>
          </a:p>
        </p:txBody>
      </p:sp>
      <p:sp>
        <p:nvSpPr>
          <p:cNvPr id="7" name="Δεξιό βέλος 6"/>
          <p:cNvSpPr/>
          <p:nvPr/>
        </p:nvSpPr>
        <p:spPr>
          <a:xfrm>
            <a:off x="2987824" y="4014890"/>
            <a:ext cx="1070922" cy="7865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4414701" y="4014890"/>
            <a:ext cx="41217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miss very important pieces of information, </a:t>
            </a:r>
            <a:r>
              <a:rPr lang="en-US" dirty="0" smtClean="0"/>
              <a:t>(tone </a:t>
            </a:r>
            <a:r>
              <a:rPr lang="en-US" dirty="0"/>
              <a:t>of voice, gestures, </a:t>
            </a:r>
            <a:r>
              <a:rPr lang="en-US" dirty="0" err="1" smtClean="0"/>
              <a:t>etc</a:t>
            </a:r>
            <a:r>
              <a:rPr lang="en-US" dirty="0" smtClean="0"/>
              <a:t>).</a:t>
            </a:r>
            <a:endParaRPr lang="el-GR" dirty="0"/>
          </a:p>
        </p:txBody>
      </p:sp>
      <p:pic>
        <p:nvPicPr>
          <p:cNvPr id="1035" name="Picture 11" descr="C:\Users\glyki\AppData\Local\Microsoft\Windows\Temporary Internet Files\Content.IE5\Q25B8F5U\twitter_logo_principal-550x40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96969">
            <a:off x="6605675" y="970594"/>
            <a:ext cx="1066186" cy="77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Δεξιό βέλος 14"/>
          <p:cNvSpPr/>
          <p:nvPr/>
        </p:nvSpPr>
        <p:spPr>
          <a:xfrm rot="5400000">
            <a:off x="5892330" y="5015902"/>
            <a:ext cx="487041" cy="6794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34" name="Picture 10" descr="C:\Users\glyki\AppData\Local\Microsoft\Windows\Temporary Internet Files\Content.IE5\Q25B8F5U\Facebook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839" y="1550856"/>
            <a:ext cx="1005739" cy="100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glyki\AppData\Local\Microsoft\Windows\Temporary Internet Files\Content.IE5\Q25B8F5U\256px-Youtube_icon.svg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760483"/>
            <a:ext cx="986019" cy="986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2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Copyright and Data Protection</a:t>
            </a:r>
            <a:r>
              <a:rPr lang="en-US" dirty="0" smtClean="0"/>
              <a:t/>
            </a:r>
            <a:br>
              <a:rPr lang="en-US" dirty="0" smtClean="0"/>
            </a:br>
            <a:endParaRPr lang="el-GR" dirty="0"/>
          </a:p>
        </p:txBody>
      </p:sp>
      <p:pic>
        <p:nvPicPr>
          <p:cNvPr id="1026" name="Picture 2" descr="C:\Users\glyki\AppData\Local\Temp\bomb-156107_128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988840"/>
            <a:ext cx="503798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8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53917" y="2579420"/>
            <a:ext cx="880168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But </a:t>
            </a:r>
          </a:p>
          <a:p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When and How can you use material found on the Internet?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 Can you use copyrighted music when creating a video/presentation?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Can you use pictures found  on the web without a second thought? </a:t>
            </a:r>
          </a:p>
          <a:p>
            <a:endParaRPr lang="en-US" dirty="0"/>
          </a:p>
          <a:p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179512" y="4149080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2" name="Ορθογώνιο 1"/>
          <p:cNvSpPr/>
          <p:nvPr/>
        </p:nvSpPr>
        <p:spPr>
          <a:xfrm>
            <a:off x="195288" y="548680"/>
            <a:ext cx="48965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The </a:t>
            </a:r>
            <a:r>
              <a:rPr lang="en-US" sz="3200" dirty="0" smtClean="0">
                <a:solidFill>
                  <a:srgbClr val="FFFF00"/>
                </a:solidFill>
              </a:rPr>
              <a:t>Internet</a:t>
            </a:r>
          </a:p>
          <a:p>
            <a:r>
              <a:rPr lang="en-US" sz="3200" dirty="0" smtClean="0"/>
              <a:t> </a:t>
            </a:r>
            <a:endParaRPr lang="en-US" sz="3200" dirty="0"/>
          </a:p>
          <a:p>
            <a:r>
              <a:rPr lang="en-US" sz="2400" dirty="0" smtClean="0"/>
              <a:t>a </a:t>
            </a:r>
            <a:r>
              <a:rPr lang="en-US" sz="2400" dirty="0"/>
              <a:t>space for sharing and exchanging</a:t>
            </a:r>
            <a:endParaRPr lang="el-GR" sz="2400" dirty="0"/>
          </a:p>
        </p:txBody>
      </p:sp>
      <p:pic>
        <p:nvPicPr>
          <p:cNvPr id="1027" name="Picture 3" descr="C:\Users\glyki\AppData\Local\Microsoft\Windows\Temporary Internet Files\Content.IE5\U5PMDF45\internet-0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20072" y="188640"/>
            <a:ext cx="381667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142633" y="5373216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Lost </a:t>
            </a:r>
            <a:r>
              <a:rPr lang="en-US" dirty="0"/>
              <a:t>with copyright issues </a:t>
            </a:r>
            <a:r>
              <a:rPr lang="en-US" dirty="0" smtClean="0"/>
              <a:t>?</a:t>
            </a:r>
          </a:p>
          <a:p>
            <a:r>
              <a:rPr lang="en-US" dirty="0" smtClean="0"/>
              <a:t>Take </a:t>
            </a:r>
            <a:r>
              <a:rPr lang="en-US" dirty="0"/>
              <a:t>a look at the following </a:t>
            </a:r>
            <a:r>
              <a:rPr lang="en-US" dirty="0">
                <a:hlinkClick r:id="rId3"/>
              </a:rPr>
              <a:t>website by </a:t>
            </a:r>
            <a:r>
              <a:rPr lang="en-US" dirty="0" err="1">
                <a:hlinkClick r:id="rId3"/>
              </a:rPr>
              <a:t>Childnet</a:t>
            </a:r>
            <a:r>
              <a:rPr lang="en-US" dirty="0">
                <a:hlinkClick r:id="rId3"/>
              </a:rPr>
              <a:t> International</a:t>
            </a:r>
            <a:r>
              <a:rPr lang="en-US" dirty="0"/>
              <a:t>.</a:t>
            </a:r>
          </a:p>
          <a:p>
            <a:r>
              <a:rPr lang="en-US" dirty="0">
                <a:hlinkClick r:id="rId4"/>
              </a:rPr>
              <a:t>http://www.childnet.com/resources/downloading/home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17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lyki\AppData\Local\Microsoft\Windows\Temporary Internet Files\Content.IE5\U5PMDF45\gold-copyright-symbol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772816"/>
            <a:ext cx="3870420" cy="282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539552" y="1556792"/>
            <a:ext cx="32403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/>
              <a:t>Protects</a:t>
            </a:r>
          </a:p>
          <a:p>
            <a:endParaRPr lang="en-US" sz="4800" dirty="0" smtClean="0"/>
          </a:p>
          <a:p>
            <a:r>
              <a:rPr lang="en-US" sz="4800" dirty="0" smtClean="0"/>
              <a:t>Enables</a:t>
            </a:r>
          </a:p>
          <a:p>
            <a:endParaRPr lang="en-US" sz="4800" dirty="0" smtClean="0"/>
          </a:p>
          <a:p>
            <a:r>
              <a:rPr lang="en-US" sz="4800" dirty="0" smtClean="0"/>
              <a:t>informs</a:t>
            </a:r>
            <a:endParaRPr lang="el-GR" sz="4800" dirty="0"/>
          </a:p>
        </p:txBody>
      </p:sp>
    </p:spTree>
    <p:extLst>
      <p:ext uri="{BB962C8B-B14F-4D97-AF65-F5344CB8AC3E}">
        <p14:creationId xmlns:p14="http://schemas.microsoft.com/office/powerpoint/2010/main" val="113614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What can the user do?</a:t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i="1" dirty="0" smtClean="0">
                <a:solidFill>
                  <a:srgbClr val="FFC000"/>
                </a:solidFill>
              </a:rPr>
              <a:t>Attribution</a:t>
            </a:r>
            <a:endParaRPr lang="el-GR" i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                             TASL</a:t>
            </a:r>
          </a:p>
          <a:p>
            <a:r>
              <a:rPr lang="en-US" b="1" dirty="0" smtClean="0"/>
              <a:t>1</a:t>
            </a:r>
            <a:r>
              <a:rPr lang="en-US" b="1" dirty="0"/>
              <a:t>. </a:t>
            </a:r>
            <a:r>
              <a:rPr lang="en-US" b="1" u="sng" dirty="0"/>
              <a:t>T</a:t>
            </a:r>
            <a:r>
              <a:rPr lang="en-US" b="1" dirty="0"/>
              <a:t>itle </a:t>
            </a:r>
            <a:r>
              <a:rPr lang="en-US" dirty="0"/>
              <a:t>– What is the name of the material?</a:t>
            </a:r>
          </a:p>
          <a:p>
            <a:r>
              <a:rPr lang="en-US" b="1" dirty="0"/>
              <a:t>2. </a:t>
            </a:r>
            <a:r>
              <a:rPr lang="en-US" b="1" u="sng" dirty="0"/>
              <a:t>A</a:t>
            </a:r>
            <a:r>
              <a:rPr lang="en-US" b="1" dirty="0"/>
              <a:t>uthor </a:t>
            </a:r>
            <a:r>
              <a:rPr lang="en-US" dirty="0"/>
              <a:t> - Who owns the material</a:t>
            </a:r>
          </a:p>
          <a:p>
            <a:r>
              <a:rPr lang="en-US" b="1" dirty="0"/>
              <a:t>3. </a:t>
            </a:r>
            <a:r>
              <a:rPr lang="en-US" b="1" u="sng" dirty="0"/>
              <a:t>S</a:t>
            </a:r>
            <a:r>
              <a:rPr lang="en-US" b="1" dirty="0"/>
              <a:t>ource </a:t>
            </a:r>
            <a:r>
              <a:rPr lang="en-US" dirty="0"/>
              <a:t>– Where can I find it?</a:t>
            </a:r>
          </a:p>
          <a:p>
            <a:r>
              <a:rPr lang="en-US" b="1" dirty="0"/>
              <a:t>3. </a:t>
            </a:r>
            <a:r>
              <a:rPr lang="en-US" b="1" u="sng" dirty="0"/>
              <a:t>L</a:t>
            </a:r>
            <a:r>
              <a:rPr lang="en-US" b="1" dirty="0"/>
              <a:t>icense</a:t>
            </a:r>
            <a:r>
              <a:rPr lang="en-US" dirty="0"/>
              <a:t> – What specific license is the work is under?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0135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Attribution- how to</a:t>
            </a:r>
            <a:r>
              <a:rPr lang="el-GR" dirty="0">
                <a:solidFill>
                  <a:srgbClr val="FFC000"/>
                </a:solidFill>
              </a:rPr>
              <a:t/>
            </a:r>
            <a:br>
              <a:rPr lang="el-GR" dirty="0">
                <a:solidFill>
                  <a:srgbClr val="FFC000"/>
                </a:solidFill>
              </a:rPr>
            </a:b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576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45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52736"/>
            <a:ext cx="7812002" cy="33494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43608" y="5229200"/>
            <a:ext cx="33139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b="1" dirty="0" smtClean="0">
                <a:solidFill>
                  <a:srgbClr val="00B050"/>
                </a:solidFill>
              </a:rPr>
              <a:t>Title</a:t>
            </a:r>
          </a:p>
          <a:p>
            <a:pPr marL="342900" indent="-342900">
              <a:buAutoNum type="arabicPeriod"/>
            </a:pPr>
            <a:r>
              <a:rPr lang="en-US" sz="2800" b="1" dirty="0" smtClean="0">
                <a:solidFill>
                  <a:srgbClr val="00B050"/>
                </a:solidFill>
              </a:rPr>
              <a:t>Author</a:t>
            </a:r>
          </a:p>
          <a:p>
            <a:pPr marL="342900" indent="-342900">
              <a:buAutoNum type="arabicPeriod"/>
            </a:pPr>
            <a:r>
              <a:rPr lang="en-US" sz="2800" b="1" dirty="0" smtClean="0">
                <a:solidFill>
                  <a:srgbClr val="00B050"/>
                </a:solidFill>
              </a:rPr>
              <a:t>License</a:t>
            </a:r>
            <a:endParaRPr lang="el-GR" sz="2800" b="1" dirty="0">
              <a:solidFill>
                <a:srgbClr val="00B050"/>
              </a:solidFill>
            </a:endParaRPr>
          </a:p>
        </p:txBody>
      </p:sp>
      <p:pic>
        <p:nvPicPr>
          <p:cNvPr id="2051" name="Picture 3" descr="C:\Users\glyki\AppData\Local\Microsoft\Windows\Temporary Internet Files\Content.IE5\PB8Y4414\OK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013176"/>
            <a:ext cx="1332632" cy="129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68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da1c31e68bcd4982e6c15f85ed59e83bd7c3c"/>
</p:tagLst>
</file>

<file path=ppt/theme/theme1.xml><?xml version="1.0" encoding="utf-8"?>
<a:theme xmlns:a="http://schemas.openxmlformats.org/drawingml/2006/main" name="Πρότυπο σχεδίασης- παλμός">
  <a:themeElements>
    <a:clrScheme name="Θέμα του Office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Θέμα του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Θέμα του Office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Πρότυπο σχεδίασης- παλμός</Template>
  <TotalTime>632</TotalTime>
  <Words>443</Words>
  <Application>Microsoft Office PowerPoint</Application>
  <PresentationFormat>Προβολή στην οθόνη (4:3)</PresentationFormat>
  <Paragraphs>116</Paragraphs>
  <Slides>19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0" baseType="lpstr">
      <vt:lpstr>Πρότυπο σχεδίασης- παλμός</vt:lpstr>
      <vt:lpstr>“DO THE RIGHT THING”</vt:lpstr>
      <vt:lpstr>Παρουσίαση του PowerPoint</vt:lpstr>
      <vt:lpstr>Netiquette </vt:lpstr>
      <vt:lpstr>Copyright and Data Protection </vt:lpstr>
      <vt:lpstr>Παρουσίαση του PowerPoint</vt:lpstr>
      <vt:lpstr>Παρουσίαση του PowerPoint</vt:lpstr>
      <vt:lpstr>What can the user do? Attribution</vt:lpstr>
      <vt:lpstr>Attribution- how to </vt:lpstr>
      <vt:lpstr>Παρουσίαση του PowerPoint</vt:lpstr>
      <vt:lpstr>"TeamWork - Even the ants do it!" by Shockerz Lee  (CC BY 2.0)</vt:lpstr>
      <vt:lpstr>What can the creator do? Creative Commons</vt:lpstr>
      <vt:lpstr>Παρουσίαση του PowerPoint</vt:lpstr>
      <vt:lpstr>How?</vt:lpstr>
      <vt:lpstr>Better Internet for students</vt:lpstr>
      <vt:lpstr>Help your students  </vt:lpstr>
      <vt:lpstr>Protect your students and... yourself</vt:lpstr>
      <vt:lpstr>Copyright free!</vt:lpstr>
      <vt:lpstr>Other resources about e-Safety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glyki</dc:creator>
  <cp:lastModifiedBy>glyki</cp:lastModifiedBy>
  <cp:revision>62</cp:revision>
  <dcterms:created xsi:type="dcterms:W3CDTF">2016-01-06T22:25:00Z</dcterms:created>
  <dcterms:modified xsi:type="dcterms:W3CDTF">2016-07-23T13:29:58Z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TC010690581032</vt:lpwstr>
  </property>
</Properties>
</file>