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4F7A-F7FB-4FA6-8FF6-39FEDF8450F6}" type="datetimeFigureOut">
              <a:rPr lang="sk-SK" smtClean="0"/>
              <a:t>28.5.2015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E3D5-C774-47AE-8B40-9AFFC5A294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4F7A-F7FB-4FA6-8FF6-39FEDF8450F6}" type="datetimeFigureOut">
              <a:rPr lang="sk-SK" smtClean="0"/>
              <a:t>28.5.2015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E3D5-C774-47AE-8B40-9AFFC5A294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4F7A-F7FB-4FA6-8FF6-39FEDF8450F6}" type="datetimeFigureOut">
              <a:rPr lang="sk-SK" smtClean="0"/>
              <a:t>28.5.2015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E3D5-C774-47AE-8B40-9AFFC5A294AA}" type="slidenum">
              <a:rPr lang="sk-SK" smtClean="0"/>
              <a:t>‹#›</a:t>
            </a:fld>
            <a:endParaRPr lang="sk-SK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4F7A-F7FB-4FA6-8FF6-39FEDF8450F6}" type="datetimeFigureOut">
              <a:rPr lang="sk-SK" smtClean="0"/>
              <a:t>28.5.2015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E3D5-C774-47AE-8B40-9AFFC5A294AA}" type="slidenum">
              <a:rPr lang="sk-SK" smtClean="0"/>
              <a:t>‹#›</a:t>
            </a:fld>
            <a:endParaRPr lang="sk-S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4F7A-F7FB-4FA6-8FF6-39FEDF8450F6}" type="datetimeFigureOut">
              <a:rPr lang="sk-SK" smtClean="0"/>
              <a:t>28.5.2015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E3D5-C774-47AE-8B40-9AFFC5A294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4F7A-F7FB-4FA6-8FF6-39FEDF8450F6}" type="datetimeFigureOut">
              <a:rPr lang="sk-SK" smtClean="0"/>
              <a:t>28.5.2015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E3D5-C774-47AE-8B40-9AFFC5A294AA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4F7A-F7FB-4FA6-8FF6-39FEDF8450F6}" type="datetimeFigureOut">
              <a:rPr lang="sk-SK" smtClean="0"/>
              <a:t>28.5.2015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E3D5-C774-47AE-8B40-9AFFC5A294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4F7A-F7FB-4FA6-8FF6-39FEDF8450F6}" type="datetimeFigureOut">
              <a:rPr lang="sk-SK" smtClean="0"/>
              <a:t>28.5.2015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E3D5-C774-47AE-8B40-9AFFC5A294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4F7A-F7FB-4FA6-8FF6-39FEDF8450F6}" type="datetimeFigureOut">
              <a:rPr lang="sk-SK" smtClean="0"/>
              <a:t>28.5.2015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E3D5-C774-47AE-8B40-9AFFC5A294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4F7A-F7FB-4FA6-8FF6-39FEDF8450F6}" type="datetimeFigureOut">
              <a:rPr lang="sk-SK" smtClean="0"/>
              <a:t>28.5.2015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E3D5-C774-47AE-8B40-9AFFC5A294AA}" type="slidenum">
              <a:rPr lang="sk-SK" smtClean="0"/>
              <a:t>‹#›</a:t>
            </a:fld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4F7A-F7FB-4FA6-8FF6-39FEDF8450F6}" type="datetimeFigureOut">
              <a:rPr lang="sk-SK" smtClean="0"/>
              <a:t>28.5.2015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E3D5-C774-47AE-8B40-9AFFC5A294AA}" type="slidenum">
              <a:rPr lang="sk-SK" smtClean="0"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2354F7A-F7FB-4FA6-8FF6-39FEDF8450F6}" type="datetimeFigureOut">
              <a:rPr lang="sk-SK" smtClean="0"/>
              <a:t>28.5.2015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4F3E3D5-C774-47AE-8B40-9AFFC5A294AA}" type="slidenum">
              <a:rPr lang="sk-SK" smtClean="0"/>
              <a:t>‹#›</a:t>
            </a:fld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trekker.com/" TargetMode="External"/><Relationship Id="rId2" Type="http://schemas.openxmlformats.org/officeDocument/2006/relationships/hyperlink" Target="http://photo.journalism.cuny.edu/week-5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PHOTO ESSAY GUIDELINES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09442" y="5404860"/>
            <a:ext cx="3994606" cy="233940"/>
          </a:xfrm>
        </p:spPr>
        <p:txBody>
          <a:bodyPr>
            <a:normAutofit fontScale="55000" lnSpcReduction="20000"/>
          </a:bodyPr>
          <a:lstStyle/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980728"/>
            <a:ext cx="4248472" cy="132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38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 </a:t>
            </a:r>
            <a:r>
              <a:rPr lang="sk-SK" dirty="0" err="1" smtClean="0"/>
              <a:t>photo</a:t>
            </a:r>
            <a:r>
              <a:rPr lang="sk-SK" dirty="0" smtClean="0"/>
              <a:t> </a:t>
            </a:r>
            <a:r>
              <a:rPr lang="sk-SK" dirty="0" err="1" smtClean="0"/>
              <a:t>story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a</a:t>
            </a:r>
            <a:r>
              <a:rPr lang="sk-SK" dirty="0" smtClean="0"/>
              <a:t> </a:t>
            </a:r>
            <a:r>
              <a:rPr lang="sk-SK" dirty="0" err="1" smtClean="0"/>
              <a:t>story</a:t>
            </a:r>
            <a:r>
              <a:rPr lang="sk-SK" dirty="0" smtClean="0"/>
              <a:t> </a:t>
            </a:r>
            <a:r>
              <a:rPr lang="sk-SK" dirty="0" err="1" smtClean="0"/>
              <a:t>told</a:t>
            </a:r>
            <a:r>
              <a:rPr lang="sk-SK" dirty="0" smtClean="0"/>
              <a:t> </a:t>
            </a:r>
            <a:r>
              <a:rPr lang="sk-SK" dirty="0" err="1" smtClean="0"/>
              <a:t>through</a:t>
            </a:r>
            <a:r>
              <a:rPr lang="sk-SK" dirty="0" smtClean="0"/>
              <a:t> </a:t>
            </a:r>
            <a:r>
              <a:rPr lang="sk-SK" dirty="0" err="1" smtClean="0"/>
              <a:t>images</a:t>
            </a:r>
            <a:r>
              <a:rPr lang="sk-SK" dirty="0" smtClean="0"/>
              <a:t> </a:t>
            </a:r>
            <a:r>
              <a:rPr lang="sk-SK" dirty="0" err="1" smtClean="0"/>
              <a:t>often</a:t>
            </a:r>
            <a:r>
              <a:rPr lang="sk-SK" dirty="0" smtClean="0"/>
              <a:t> </a:t>
            </a:r>
            <a:r>
              <a:rPr lang="sk-SK" dirty="0" err="1" smtClean="0"/>
              <a:t>accompanied</a:t>
            </a:r>
            <a:r>
              <a:rPr lang="sk-SK" dirty="0" smtClean="0"/>
              <a:t> by text </a:t>
            </a:r>
            <a:r>
              <a:rPr lang="sk-SK" dirty="0" err="1" smtClean="0"/>
              <a:t>captions</a:t>
            </a:r>
            <a:endParaRPr lang="sk-SK" dirty="0" smtClean="0"/>
          </a:p>
          <a:p>
            <a:r>
              <a:rPr lang="sk-SK" dirty="0" smtClean="0"/>
              <a:t>A</a:t>
            </a:r>
            <a:r>
              <a:rPr lang="sk-SK" dirty="0"/>
              <a:t> </a:t>
            </a:r>
            <a:r>
              <a:rPr lang="sk-SK" dirty="0" err="1"/>
              <a:t>photo</a:t>
            </a:r>
            <a:r>
              <a:rPr lang="sk-SK" dirty="0"/>
              <a:t> </a:t>
            </a:r>
            <a:r>
              <a:rPr lang="sk-SK" dirty="0" err="1" smtClean="0"/>
              <a:t>essay</a:t>
            </a:r>
            <a:r>
              <a:rPr lang="sk-SK" dirty="0" smtClean="0"/>
              <a:t>/</a:t>
            </a:r>
            <a:r>
              <a:rPr lang="sk-SK" dirty="0" err="1" smtClean="0"/>
              <a:t>story</a:t>
            </a:r>
            <a:r>
              <a:rPr lang="sk-SK" dirty="0" smtClean="0"/>
              <a:t> </a:t>
            </a:r>
            <a:r>
              <a:rPr lang="sk-SK" dirty="0" err="1"/>
              <a:t>should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able</a:t>
            </a:r>
            <a:r>
              <a:rPr lang="sk-SK" dirty="0"/>
              <a:t> to </a:t>
            </a:r>
            <a:r>
              <a:rPr lang="sk-SK" dirty="0" err="1"/>
              <a:t>stand</a:t>
            </a:r>
            <a:r>
              <a:rPr lang="sk-SK" dirty="0"/>
              <a:t> </a:t>
            </a:r>
            <a:r>
              <a:rPr lang="sk-SK" dirty="0" err="1"/>
              <a:t>alone</a:t>
            </a:r>
            <a:r>
              <a:rPr lang="sk-SK" dirty="0"/>
              <a:t> </a:t>
            </a:r>
            <a:r>
              <a:rPr lang="sk-SK" dirty="0" err="1"/>
              <a:t>without</a:t>
            </a:r>
            <a:r>
              <a:rPr lang="sk-SK" dirty="0"/>
              <a:t> </a:t>
            </a:r>
            <a:r>
              <a:rPr lang="sk-SK" dirty="0" err="1"/>
              <a:t>written</a:t>
            </a:r>
            <a:r>
              <a:rPr lang="sk-SK" dirty="0"/>
              <a:t> </a:t>
            </a:r>
            <a:r>
              <a:rPr lang="sk-SK" dirty="0" err="1"/>
              <a:t>words</a:t>
            </a:r>
            <a:r>
              <a:rPr lang="sk-SK" dirty="0"/>
              <a:t> and </a:t>
            </a:r>
            <a:r>
              <a:rPr lang="sk-SK" dirty="0" err="1"/>
              <a:t>make</a:t>
            </a:r>
            <a:r>
              <a:rPr lang="sk-SK" dirty="0"/>
              <a:t> </a:t>
            </a:r>
            <a:r>
              <a:rPr lang="sk-SK" dirty="0" err="1"/>
              <a:t>logical</a:t>
            </a:r>
            <a:r>
              <a:rPr lang="sk-SK" dirty="0"/>
              <a:t> </a:t>
            </a:r>
            <a:r>
              <a:rPr lang="sk-SK" dirty="0" err="1"/>
              <a:t>sense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viewer</a:t>
            </a:r>
            <a:r>
              <a:rPr lang="sk-SK" dirty="0"/>
              <a:t>. </a:t>
            </a:r>
            <a:r>
              <a:rPr lang="sk-SK" dirty="0" err="1" smtClean="0"/>
              <a:t>However</a:t>
            </a:r>
            <a:r>
              <a:rPr lang="sk-SK" dirty="0" smtClean="0"/>
              <a:t>,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include</a:t>
            </a:r>
            <a:r>
              <a:rPr lang="sk-SK" dirty="0" smtClean="0"/>
              <a:t> </a:t>
            </a:r>
            <a:r>
              <a:rPr lang="sk-SK" dirty="0" err="1" smtClean="0"/>
              <a:t>captions</a:t>
            </a:r>
            <a:r>
              <a:rPr lang="sk-SK" dirty="0" smtClean="0"/>
              <a:t> </a:t>
            </a:r>
            <a:r>
              <a:rPr lang="sk-SK" dirty="0" err="1" smtClean="0"/>
              <a:t>if</a:t>
            </a:r>
            <a:r>
              <a:rPr lang="sk-SK" dirty="0" smtClean="0"/>
              <a:t> 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decide</a:t>
            </a:r>
            <a:r>
              <a:rPr lang="sk-SK" dirty="0" smtClean="0"/>
              <a:t> so. </a:t>
            </a:r>
          </a:p>
          <a:p>
            <a:r>
              <a:rPr lang="sk-SK" dirty="0" err="1" smtClean="0"/>
              <a:t>Much</a:t>
            </a:r>
            <a:r>
              <a:rPr lang="sk-SK" dirty="0" smtClean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same</a:t>
            </a:r>
            <a:r>
              <a:rPr lang="sk-SK" dirty="0"/>
              <a:t> </a:t>
            </a:r>
            <a:r>
              <a:rPr lang="sk-SK" dirty="0" err="1"/>
              <a:t>as</a:t>
            </a:r>
            <a:r>
              <a:rPr lang="sk-SK" dirty="0"/>
              <a:t> a </a:t>
            </a:r>
            <a:r>
              <a:rPr lang="sk-SK" dirty="0" err="1"/>
              <a:t>written</a:t>
            </a:r>
            <a:r>
              <a:rPr lang="sk-SK" dirty="0"/>
              <a:t> </a:t>
            </a:r>
            <a:r>
              <a:rPr lang="sk-SK" dirty="0" err="1"/>
              <a:t>story</a:t>
            </a:r>
            <a:r>
              <a:rPr lang="sk-SK" dirty="0"/>
              <a:t>, </a:t>
            </a:r>
            <a:r>
              <a:rPr lang="sk-SK" dirty="0" err="1"/>
              <a:t>photo</a:t>
            </a:r>
            <a:r>
              <a:rPr lang="sk-SK" dirty="0"/>
              <a:t> </a:t>
            </a:r>
            <a:r>
              <a:rPr lang="sk-SK" dirty="0" err="1"/>
              <a:t>stories</a:t>
            </a:r>
            <a:r>
              <a:rPr lang="sk-SK" dirty="0"/>
              <a:t> </a:t>
            </a:r>
            <a:r>
              <a:rPr lang="sk-SK" dirty="0" err="1"/>
              <a:t>should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a </a:t>
            </a:r>
            <a:r>
              <a:rPr lang="sk-SK" dirty="0" err="1"/>
              <a:t>setting</a:t>
            </a:r>
            <a:r>
              <a:rPr lang="sk-SK" dirty="0"/>
              <a:t>, plot, and </a:t>
            </a:r>
            <a:r>
              <a:rPr lang="sk-SK" dirty="0" err="1"/>
              <a:t>characters</a:t>
            </a:r>
            <a:r>
              <a:rPr lang="sk-SK" dirty="0"/>
              <a:t>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PHOTO ESSAY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82529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It</a:t>
            </a:r>
            <a:r>
              <a:rPr lang="sk-SK" dirty="0" smtClean="0"/>
              <a:t> has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engaging</a:t>
            </a:r>
            <a:r>
              <a:rPr lang="sk-SK" dirty="0" smtClean="0"/>
              <a:t> and </a:t>
            </a:r>
            <a:r>
              <a:rPr lang="sk-SK" dirty="0" err="1" smtClean="0"/>
              <a:t>thought</a:t>
            </a:r>
            <a:r>
              <a:rPr lang="sk-SK" dirty="0" smtClean="0"/>
              <a:t> </a:t>
            </a:r>
            <a:r>
              <a:rPr lang="sk-SK" dirty="0" err="1" smtClean="0"/>
              <a:t>provoking</a:t>
            </a:r>
            <a:r>
              <a:rPr lang="sk-SK" dirty="0" smtClean="0"/>
              <a:t> </a:t>
            </a:r>
            <a:r>
              <a:rPr lang="sk-SK" dirty="0" err="1" smtClean="0"/>
              <a:t>story</a:t>
            </a:r>
            <a:endParaRPr lang="sk-SK" dirty="0" smtClean="0"/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engages</a:t>
            </a:r>
            <a:r>
              <a:rPr lang="sk-SK" dirty="0" smtClean="0"/>
              <a:t> </a:t>
            </a:r>
            <a:r>
              <a:rPr lang="sk-SK" dirty="0" err="1" smtClean="0"/>
              <a:t>viewers</a:t>
            </a:r>
            <a:r>
              <a:rPr lang="sk-SK" dirty="0" smtClean="0"/>
              <a:t> </a:t>
            </a:r>
            <a:r>
              <a:rPr lang="sk-SK" dirty="0" err="1" smtClean="0"/>
              <a:t>emotionally</a:t>
            </a:r>
            <a:endParaRPr lang="sk-SK" dirty="0" smtClean="0"/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includes</a:t>
            </a:r>
            <a:r>
              <a:rPr lang="sk-SK" dirty="0" smtClean="0"/>
              <a:t> </a:t>
            </a:r>
            <a:r>
              <a:rPr lang="sk-SK" dirty="0" err="1" smtClean="0"/>
              <a:t>both</a:t>
            </a:r>
            <a:r>
              <a:rPr lang="sk-SK" dirty="0" smtClean="0"/>
              <a:t> </a:t>
            </a:r>
            <a:r>
              <a:rPr lang="sk-SK" dirty="0" err="1" smtClean="0"/>
              <a:t>informational</a:t>
            </a:r>
            <a:r>
              <a:rPr lang="sk-SK" dirty="0" smtClean="0"/>
              <a:t> and </a:t>
            </a:r>
            <a:r>
              <a:rPr lang="sk-SK" dirty="0" err="1" smtClean="0"/>
              <a:t>emotional</a:t>
            </a:r>
            <a:r>
              <a:rPr lang="sk-SK" dirty="0" smtClean="0"/>
              <a:t> </a:t>
            </a:r>
            <a:r>
              <a:rPr lang="sk-SK" dirty="0" err="1" smtClean="0"/>
              <a:t>photos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pictures</a:t>
            </a:r>
            <a:r>
              <a:rPr lang="sk-SK" dirty="0" smtClean="0"/>
              <a:t> are </a:t>
            </a:r>
            <a:r>
              <a:rPr lang="sk-SK" dirty="0" err="1" smtClean="0"/>
              <a:t>arranged</a:t>
            </a:r>
            <a:r>
              <a:rPr lang="sk-SK" dirty="0" smtClean="0"/>
              <a:t> in a </a:t>
            </a:r>
            <a:r>
              <a:rPr lang="sk-SK" dirty="0" err="1" smtClean="0"/>
              <a:t>sequence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supports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telling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story</a:t>
            </a:r>
            <a:endParaRPr lang="sk-SK" dirty="0" smtClean="0"/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shows</a:t>
            </a:r>
            <a:r>
              <a:rPr lang="sk-SK" dirty="0" smtClean="0"/>
              <a:t> </a:t>
            </a:r>
            <a:r>
              <a:rPr lang="sk-SK" dirty="0" err="1" smtClean="0"/>
              <a:t>deep</a:t>
            </a:r>
            <a:r>
              <a:rPr lang="sk-SK" dirty="0" smtClean="0"/>
              <a:t> </a:t>
            </a:r>
            <a:r>
              <a:rPr lang="sk-SK" dirty="0" err="1" smtClean="0"/>
              <a:t>understanding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Main </a:t>
            </a:r>
            <a:r>
              <a:rPr lang="sk-SK" dirty="0" err="1" smtClean="0"/>
              <a:t>features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a </a:t>
            </a:r>
            <a:r>
              <a:rPr lang="sk-SK" dirty="0" err="1" smtClean="0"/>
              <a:t>good</a:t>
            </a:r>
            <a:r>
              <a:rPr lang="sk-SK" dirty="0" smtClean="0"/>
              <a:t> </a:t>
            </a:r>
            <a:r>
              <a:rPr lang="sk-SK" dirty="0" err="1" smtClean="0"/>
              <a:t>photo</a:t>
            </a:r>
            <a:r>
              <a:rPr lang="sk-SK" dirty="0" smtClean="0"/>
              <a:t> </a:t>
            </a:r>
            <a:r>
              <a:rPr lang="sk-SK" dirty="0" err="1" smtClean="0"/>
              <a:t>essay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045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OVERALL or SCENE PHOTO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sk-SK" dirty="0"/>
              <a:t>A </a:t>
            </a:r>
            <a:r>
              <a:rPr lang="sk-SK" dirty="0" err="1"/>
              <a:t>scene</a:t>
            </a:r>
            <a:r>
              <a:rPr lang="sk-SK" dirty="0"/>
              <a:t> </a:t>
            </a:r>
            <a:r>
              <a:rPr lang="sk-SK" dirty="0" err="1" smtClean="0"/>
              <a:t>setter</a:t>
            </a:r>
            <a:r>
              <a:rPr lang="sk-SK" dirty="0" smtClean="0"/>
              <a:t> or a </a:t>
            </a:r>
            <a:r>
              <a:rPr lang="sk-SK" dirty="0" err="1" smtClean="0"/>
              <a:t>wide</a:t>
            </a:r>
            <a:r>
              <a:rPr lang="sk-SK" dirty="0" smtClean="0"/>
              <a:t> </a:t>
            </a:r>
            <a:r>
              <a:rPr lang="sk-SK" dirty="0" err="1" smtClean="0"/>
              <a:t>angle</a:t>
            </a:r>
            <a:r>
              <a:rPr lang="sk-SK" dirty="0" smtClean="0"/>
              <a:t> </a:t>
            </a:r>
            <a:r>
              <a:rPr lang="sk-SK" dirty="0" err="1" smtClean="0"/>
              <a:t>picture</a:t>
            </a:r>
            <a:r>
              <a:rPr lang="sk-SK" dirty="0" smtClean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establishes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location</a:t>
            </a:r>
            <a:r>
              <a:rPr lang="sk-SK" dirty="0"/>
              <a:t> or </a:t>
            </a:r>
            <a:r>
              <a:rPr lang="sk-SK" dirty="0" err="1"/>
              <a:t>setting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story</a:t>
            </a:r>
            <a:r>
              <a:rPr lang="sk-SK" dirty="0"/>
              <a:t> </a:t>
            </a:r>
            <a:r>
              <a:rPr lang="sk-SK" dirty="0" err="1"/>
              <a:t>subject</a:t>
            </a:r>
            <a:r>
              <a:rPr lang="sk-SK" dirty="0"/>
              <a:t>. </a:t>
            </a:r>
          </a:p>
          <a:p>
            <a:pPr lvl="0"/>
            <a:r>
              <a:rPr lang="sk-SK" dirty="0" err="1" smtClean="0"/>
              <a:t>Places</a:t>
            </a:r>
            <a:r>
              <a:rPr lang="sk-SK" dirty="0" smtClean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viewers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action</a:t>
            </a:r>
            <a:r>
              <a:rPr lang="sk-SK" dirty="0"/>
              <a:t> by </a:t>
            </a:r>
            <a:r>
              <a:rPr lang="sk-SK" dirty="0" err="1"/>
              <a:t>taking</a:t>
            </a:r>
            <a:r>
              <a:rPr lang="sk-SK" dirty="0"/>
              <a:t> a </a:t>
            </a:r>
            <a:r>
              <a:rPr lang="sk-SK" dirty="0" err="1"/>
              <a:t>photo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shows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 smtClean="0"/>
              <a:t>all</a:t>
            </a:r>
            <a:r>
              <a:rPr lang="sk-SK" dirty="0" smtClean="0"/>
              <a:t>.</a:t>
            </a:r>
            <a:endParaRPr lang="sk-SK" dirty="0"/>
          </a:p>
          <a:p>
            <a:pPr lvl="0"/>
            <a:r>
              <a:rPr lang="sk-SK" dirty="0" err="1" smtClean="0"/>
              <a:t>Allows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viewers</a:t>
            </a:r>
            <a:r>
              <a:rPr lang="sk-SK" dirty="0" smtClean="0"/>
              <a:t> to </a:t>
            </a:r>
            <a:r>
              <a:rPr lang="sk-SK" dirty="0" err="1" smtClean="0"/>
              <a:t>understand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rest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story</a:t>
            </a:r>
            <a:r>
              <a:rPr lang="sk-SK" dirty="0" smtClean="0"/>
              <a:t> in a </a:t>
            </a:r>
            <a:r>
              <a:rPr lang="sk-SK" dirty="0" err="1" smtClean="0"/>
              <a:t>geographic</a:t>
            </a:r>
            <a:r>
              <a:rPr lang="sk-SK" dirty="0" smtClean="0"/>
              <a:t> </a:t>
            </a:r>
            <a:r>
              <a:rPr lang="sk-SK" dirty="0" err="1" smtClean="0"/>
              <a:t>context</a:t>
            </a:r>
            <a:r>
              <a:rPr lang="sk-SK" dirty="0" smtClean="0"/>
              <a:t>.</a:t>
            </a:r>
          </a:p>
          <a:p>
            <a:pPr lvl="0"/>
            <a:r>
              <a:rPr lang="sk-SK" dirty="0" err="1" smtClean="0"/>
              <a:t>Examples</a:t>
            </a:r>
            <a:r>
              <a:rPr lang="sk-SK" dirty="0"/>
              <a:t>: </a:t>
            </a:r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story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about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effects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a </a:t>
            </a:r>
            <a:r>
              <a:rPr lang="sk-SK" dirty="0" err="1"/>
              <a:t>hurricane</a:t>
            </a:r>
            <a:r>
              <a:rPr lang="sk-SK" dirty="0"/>
              <a:t> on a </a:t>
            </a:r>
            <a:r>
              <a:rPr lang="sk-SK" dirty="0" err="1"/>
              <a:t>small</a:t>
            </a:r>
            <a:r>
              <a:rPr lang="sk-SK" dirty="0"/>
              <a:t> </a:t>
            </a:r>
            <a:r>
              <a:rPr lang="sk-SK" dirty="0" err="1"/>
              <a:t>town</a:t>
            </a:r>
            <a:r>
              <a:rPr lang="sk-SK" dirty="0"/>
              <a:t>,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overall</a:t>
            </a:r>
            <a:r>
              <a:rPr lang="sk-SK" dirty="0"/>
              <a:t>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aerial</a:t>
            </a:r>
            <a:r>
              <a:rPr lang="sk-SK" dirty="0"/>
              <a:t> </a:t>
            </a:r>
            <a:r>
              <a:rPr lang="sk-SK" dirty="0" err="1"/>
              <a:t>photograph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vast</a:t>
            </a:r>
            <a:r>
              <a:rPr lang="sk-SK" dirty="0"/>
              <a:t>, </a:t>
            </a:r>
            <a:r>
              <a:rPr lang="sk-SK" dirty="0" err="1"/>
              <a:t>destroyed</a:t>
            </a:r>
            <a:r>
              <a:rPr lang="sk-SK" dirty="0"/>
              <a:t> </a:t>
            </a:r>
            <a:r>
              <a:rPr lang="sk-SK" dirty="0" err="1"/>
              <a:t>landscape</a:t>
            </a:r>
            <a:r>
              <a:rPr lang="sk-SK" dirty="0"/>
              <a:t>.</a:t>
            </a:r>
          </a:p>
        </p:txBody>
      </p:sp>
      <p:pic>
        <p:nvPicPr>
          <p:cNvPr id="5" name="Zástupný symbol obsahu 4" descr="http://graphics8.nytimes.com/packages/images/photo/2010/01/03/20100103-cairo-slideshow/32299543.JPG"/>
          <p:cNvPicPr>
            <a:picLocks noGrp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852936"/>
            <a:ext cx="3810000" cy="254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BlokTextu 5"/>
          <p:cNvSpPr txBox="1"/>
          <p:nvPr/>
        </p:nvSpPr>
        <p:spPr>
          <a:xfrm>
            <a:off x="4932040" y="5548590"/>
            <a:ext cx="333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 </a:t>
            </a:r>
            <a:r>
              <a:rPr lang="sk-SK" sz="800" i="1" dirty="0"/>
              <a:t>“</a:t>
            </a:r>
            <a:r>
              <a:rPr lang="sk-SK" sz="800" i="1" dirty="0" err="1"/>
              <a:t>Cairo</a:t>
            </a:r>
            <a:r>
              <a:rPr lang="sk-SK" sz="800" i="1" dirty="0"/>
              <a:t> </a:t>
            </a:r>
            <a:r>
              <a:rPr lang="sk-SK" sz="800" i="1" dirty="0" err="1"/>
              <a:t>Aglow</a:t>
            </a:r>
            <a:r>
              <a:rPr lang="sk-SK" sz="800" i="1" dirty="0"/>
              <a:t> </a:t>
            </a:r>
            <a:r>
              <a:rPr lang="sk-SK" sz="800" i="1" dirty="0" err="1"/>
              <a:t>at</a:t>
            </a:r>
            <a:r>
              <a:rPr lang="sk-SK" sz="800" i="1" dirty="0"/>
              <a:t> </a:t>
            </a:r>
            <a:r>
              <a:rPr lang="sk-SK" sz="800" i="1" dirty="0" err="1"/>
              <a:t>Ramadan</a:t>
            </a:r>
            <a:r>
              <a:rPr lang="sk-SK" sz="800" i="1" dirty="0"/>
              <a:t>” </a:t>
            </a:r>
            <a:r>
              <a:rPr lang="sk-SK" sz="800" i="1" dirty="0" err="1"/>
              <a:t>Photo</a:t>
            </a:r>
            <a:r>
              <a:rPr lang="sk-SK" sz="800" i="1" dirty="0"/>
              <a:t>: </a:t>
            </a:r>
            <a:r>
              <a:rPr lang="sk-SK" sz="800" i="1" dirty="0" err="1"/>
              <a:t>Shawn</a:t>
            </a:r>
            <a:r>
              <a:rPr lang="sk-SK" sz="800" i="1" dirty="0"/>
              <a:t> </a:t>
            </a:r>
            <a:r>
              <a:rPr lang="sk-SK" sz="800" i="1" dirty="0" err="1"/>
              <a:t>Baldwin</a:t>
            </a:r>
            <a:r>
              <a:rPr lang="sk-SK" sz="800" i="1" dirty="0"/>
              <a:t> </a:t>
            </a:r>
            <a:r>
              <a:rPr lang="sk-SK" sz="800" i="1" dirty="0" err="1"/>
              <a:t>for</a:t>
            </a:r>
            <a:r>
              <a:rPr lang="sk-SK" sz="800" i="1" dirty="0"/>
              <a:t> </a:t>
            </a:r>
            <a:r>
              <a:rPr lang="sk-SK" sz="800" i="1" dirty="0" err="1"/>
              <a:t>The</a:t>
            </a:r>
            <a:r>
              <a:rPr lang="sk-SK" sz="800" i="1" dirty="0"/>
              <a:t> New York </a:t>
            </a:r>
            <a:r>
              <a:rPr lang="sk-SK" sz="800" i="1" dirty="0" err="1"/>
              <a:t>Times</a:t>
            </a:r>
            <a:endParaRPr lang="sk-SK" sz="800" dirty="0"/>
          </a:p>
        </p:txBody>
      </p:sp>
    </p:spTree>
    <p:extLst>
      <p:ext uri="{BB962C8B-B14F-4D97-AF65-F5344CB8AC3E}">
        <p14:creationId xmlns:p14="http://schemas.microsoft.com/office/powerpoint/2010/main" val="811087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PORTRAIT PHOTO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/>
              <a:t>subject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story</a:t>
            </a:r>
            <a:r>
              <a:rPr lang="sk-SK" dirty="0"/>
              <a:t>, </a:t>
            </a:r>
            <a:r>
              <a:rPr lang="sk-SK" dirty="0" err="1"/>
              <a:t>especially</a:t>
            </a:r>
            <a:r>
              <a:rPr lang="sk-SK" dirty="0"/>
              <a:t> in </a:t>
            </a:r>
            <a:r>
              <a:rPr lang="sk-SK" dirty="0" err="1"/>
              <a:t>repeated</a:t>
            </a:r>
            <a:r>
              <a:rPr lang="sk-SK" dirty="0"/>
              <a:t> identity </a:t>
            </a:r>
            <a:r>
              <a:rPr lang="sk-SK" dirty="0" err="1"/>
              <a:t>stories</a:t>
            </a:r>
            <a:r>
              <a:rPr lang="sk-SK" dirty="0"/>
              <a:t>. </a:t>
            </a:r>
            <a:endParaRPr lang="sk-SK" dirty="0" smtClean="0"/>
          </a:p>
          <a:p>
            <a:pPr lvl="0"/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photo</a:t>
            </a:r>
            <a:r>
              <a:rPr lang="sk-SK" dirty="0" smtClean="0"/>
              <a:t> </a:t>
            </a:r>
            <a:r>
              <a:rPr lang="sk-SK" dirty="0" err="1" smtClean="0"/>
              <a:t>essay</a:t>
            </a:r>
            <a:r>
              <a:rPr lang="sk-SK" dirty="0" smtClean="0"/>
              <a:t> </a:t>
            </a:r>
            <a:r>
              <a:rPr lang="sk-SK" dirty="0" err="1" smtClean="0"/>
              <a:t>should</a:t>
            </a:r>
            <a:r>
              <a:rPr lang="sk-SK" dirty="0" smtClean="0"/>
              <a:t> </a:t>
            </a:r>
            <a:r>
              <a:rPr lang="sk-SK" dirty="0" err="1" smtClean="0"/>
              <a:t>include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least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portrait</a:t>
            </a:r>
            <a:r>
              <a:rPr lang="sk-SK" dirty="0" smtClean="0"/>
              <a:t> </a:t>
            </a:r>
            <a:r>
              <a:rPr lang="sk-SK" dirty="0" err="1" smtClean="0"/>
              <a:t>photo</a:t>
            </a:r>
            <a:r>
              <a:rPr lang="sk-SK" dirty="0" smtClean="0"/>
              <a:t>. </a:t>
            </a:r>
          </a:p>
          <a:p>
            <a:pPr lvl="0"/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a </a:t>
            </a:r>
            <a:r>
              <a:rPr lang="sk-SK" dirty="0" err="1"/>
              <a:t>tight</a:t>
            </a:r>
            <a:r>
              <a:rPr lang="sk-SK" dirty="0"/>
              <a:t> </a:t>
            </a:r>
            <a:r>
              <a:rPr lang="sk-SK" dirty="0" err="1"/>
              <a:t>head</a:t>
            </a:r>
            <a:r>
              <a:rPr lang="sk-SK" dirty="0"/>
              <a:t> </a:t>
            </a:r>
            <a:r>
              <a:rPr lang="sk-SK" dirty="0" err="1"/>
              <a:t>shot</a:t>
            </a:r>
            <a:r>
              <a:rPr lang="sk-SK" dirty="0"/>
              <a:t> or a </a:t>
            </a:r>
            <a:r>
              <a:rPr lang="sk-SK" dirty="0" err="1"/>
              <a:t>wider</a:t>
            </a:r>
            <a:r>
              <a:rPr lang="sk-SK" dirty="0"/>
              <a:t> </a:t>
            </a:r>
            <a:r>
              <a:rPr lang="sk-SK" dirty="0" err="1"/>
              <a:t>shot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shows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person´s</a:t>
            </a:r>
            <a:r>
              <a:rPr lang="sk-SK" dirty="0"/>
              <a:t> </a:t>
            </a:r>
            <a:r>
              <a:rPr lang="sk-SK" dirty="0" err="1"/>
              <a:t>surroundings</a:t>
            </a:r>
            <a:r>
              <a:rPr lang="sk-SK" dirty="0"/>
              <a:t> </a:t>
            </a:r>
            <a:r>
              <a:rPr lang="sk-SK" dirty="0" err="1"/>
              <a:t>relevant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story</a:t>
            </a:r>
            <a:r>
              <a:rPr lang="sk-SK" dirty="0"/>
              <a:t>. </a:t>
            </a:r>
          </a:p>
          <a:p>
            <a:endParaRPr lang="sk-SK" dirty="0"/>
          </a:p>
        </p:txBody>
      </p:sp>
      <p:pic>
        <p:nvPicPr>
          <p:cNvPr id="5" name="Zástupný symbol obsahu 4" descr="http://graphics8.nytimes.com/packages/images/photo/2009/12/20/20091221SAFRICA/32250199.JPG"/>
          <p:cNvPicPr>
            <a:picLocks noGrp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996952"/>
            <a:ext cx="3810000" cy="254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BlokTextu 5"/>
          <p:cNvSpPr txBox="1"/>
          <p:nvPr/>
        </p:nvSpPr>
        <p:spPr>
          <a:xfrm>
            <a:off x="4499992" y="5692606"/>
            <a:ext cx="407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i="1" dirty="0"/>
              <a:t> </a:t>
            </a:r>
            <a:r>
              <a:rPr lang="sk-SK" sz="800" i="1" dirty="0"/>
              <a:t>“In </a:t>
            </a:r>
            <a:r>
              <a:rPr lang="sk-SK" sz="800" i="1" dirty="0" err="1"/>
              <a:t>South</a:t>
            </a:r>
            <a:r>
              <a:rPr lang="sk-SK" sz="800" i="1" dirty="0"/>
              <a:t> </a:t>
            </a:r>
            <a:r>
              <a:rPr lang="sk-SK" sz="800" i="1" dirty="0" err="1"/>
              <a:t>Africa</a:t>
            </a:r>
            <a:r>
              <a:rPr lang="sk-SK" sz="800" i="1" dirty="0"/>
              <a:t>, a </a:t>
            </a:r>
            <a:r>
              <a:rPr lang="sk-SK" sz="800" i="1" dirty="0" err="1"/>
              <a:t>Resurfacing</a:t>
            </a:r>
            <a:r>
              <a:rPr lang="sk-SK" sz="800" i="1" dirty="0"/>
              <a:t> </a:t>
            </a:r>
            <a:r>
              <a:rPr lang="sk-SK" sz="800" i="1" dirty="0" err="1"/>
              <a:t>of</a:t>
            </a:r>
            <a:r>
              <a:rPr lang="sk-SK" sz="800" i="1" dirty="0"/>
              <a:t> </a:t>
            </a:r>
            <a:r>
              <a:rPr lang="sk-SK" sz="800" i="1" dirty="0" err="1"/>
              <a:t>Violence</a:t>
            </a:r>
            <a:r>
              <a:rPr lang="sk-SK" sz="800" i="1" dirty="0"/>
              <a:t>” </a:t>
            </a:r>
            <a:r>
              <a:rPr lang="sk-SK" sz="800" i="1" dirty="0" err="1"/>
              <a:t>Photo</a:t>
            </a:r>
            <a:r>
              <a:rPr lang="sk-SK" sz="800" i="1" dirty="0"/>
              <a:t>: Robin </a:t>
            </a:r>
            <a:r>
              <a:rPr lang="sk-SK" sz="800" i="1" dirty="0" err="1"/>
              <a:t>Hammond</a:t>
            </a:r>
            <a:r>
              <a:rPr lang="sk-SK" sz="800" i="1" dirty="0"/>
              <a:t> </a:t>
            </a:r>
            <a:r>
              <a:rPr lang="sk-SK" sz="800" i="1" dirty="0" err="1"/>
              <a:t>for</a:t>
            </a:r>
            <a:r>
              <a:rPr lang="sk-SK" sz="800" i="1" dirty="0"/>
              <a:t> </a:t>
            </a:r>
            <a:r>
              <a:rPr lang="sk-SK" sz="800" i="1" dirty="0" err="1"/>
              <a:t>The</a:t>
            </a:r>
            <a:r>
              <a:rPr lang="sk-SK" sz="800" i="1" dirty="0"/>
              <a:t> New York </a:t>
            </a:r>
            <a:r>
              <a:rPr lang="sk-SK" sz="800" i="1" dirty="0" err="1"/>
              <a:t>Times</a:t>
            </a:r>
            <a:endParaRPr lang="sk-SK" sz="800" dirty="0"/>
          </a:p>
        </p:txBody>
      </p:sp>
    </p:spTree>
    <p:extLst>
      <p:ext uri="{BB962C8B-B14F-4D97-AF65-F5344CB8AC3E}">
        <p14:creationId xmlns:p14="http://schemas.microsoft.com/office/powerpoint/2010/main" val="3811266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DETAIL PHOTO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sk-SK" dirty="0" err="1"/>
              <a:t>It´s</a:t>
            </a:r>
            <a:r>
              <a:rPr lang="sk-SK" dirty="0"/>
              <a:t>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informative</a:t>
            </a:r>
            <a:r>
              <a:rPr lang="sk-SK" dirty="0"/>
              <a:t>, </a:t>
            </a:r>
            <a:r>
              <a:rPr lang="sk-SK" dirty="0" err="1"/>
              <a:t>close-up</a:t>
            </a:r>
            <a:r>
              <a:rPr lang="sk-SK" dirty="0"/>
              <a:t> </a:t>
            </a:r>
            <a:r>
              <a:rPr lang="sk-SK" dirty="0" err="1"/>
              <a:t>picture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a </a:t>
            </a:r>
            <a:r>
              <a:rPr lang="sk-SK" dirty="0" err="1"/>
              <a:t>relevant</a:t>
            </a:r>
            <a:r>
              <a:rPr lang="sk-SK" dirty="0"/>
              <a:t> </a:t>
            </a:r>
            <a:r>
              <a:rPr lang="sk-SK" dirty="0" err="1"/>
              <a:t>object</a:t>
            </a:r>
            <a:r>
              <a:rPr lang="sk-SK" dirty="0"/>
              <a:t>, or </a:t>
            </a:r>
            <a:r>
              <a:rPr lang="sk-SK" dirty="0" err="1"/>
              <a:t>subject</a:t>
            </a:r>
            <a:r>
              <a:rPr lang="sk-SK" dirty="0"/>
              <a:t> feature,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should</a:t>
            </a:r>
            <a:r>
              <a:rPr lang="sk-SK" dirty="0"/>
              <a:t> </a:t>
            </a:r>
            <a:r>
              <a:rPr lang="sk-SK" dirty="0" err="1"/>
              <a:t>educate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viewer</a:t>
            </a:r>
            <a:r>
              <a:rPr lang="sk-SK" dirty="0"/>
              <a:t> or </a:t>
            </a:r>
            <a:r>
              <a:rPr lang="sk-SK" dirty="0" err="1"/>
              <a:t>reveal</a:t>
            </a:r>
            <a:r>
              <a:rPr lang="sk-SK" dirty="0"/>
              <a:t> </a:t>
            </a:r>
            <a:r>
              <a:rPr lang="sk-SK" dirty="0" err="1"/>
              <a:t>something</a:t>
            </a:r>
            <a:r>
              <a:rPr lang="sk-SK" dirty="0"/>
              <a:t> </a:t>
            </a:r>
            <a:r>
              <a:rPr lang="sk-SK" dirty="0" err="1"/>
              <a:t>unknown</a:t>
            </a:r>
            <a:r>
              <a:rPr lang="sk-SK" dirty="0"/>
              <a:t> </a:t>
            </a:r>
            <a:r>
              <a:rPr lang="sk-SK" dirty="0" err="1"/>
              <a:t>about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story´s</a:t>
            </a:r>
            <a:r>
              <a:rPr lang="sk-SK" dirty="0"/>
              <a:t> </a:t>
            </a:r>
            <a:r>
              <a:rPr lang="sk-SK" dirty="0" err="1"/>
              <a:t>subject</a:t>
            </a:r>
            <a:r>
              <a:rPr lang="sk-SK" dirty="0"/>
              <a:t> and </a:t>
            </a:r>
            <a:r>
              <a:rPr lang="sk-SK" dirty="0" err="1"/>
              <a:t>should</a:t>
            </a:r>
            <a:r>
              <a:rPr lang="sk-SK" dirty="0"/>
              <a:t> </a:t>
            </a:r>
            <a:r>
              <a:rPr lang="sk-SK" dirty="0" err="1"/>
              <a:t>highlight</a:t>
            </a:r>
            <a:r>
              <a:rPr lang="sk-SK" dirty="0"/>
              <a:t> a </a:t>
            </a:r>
            <a:r>
              <a:rPr lang="sk-SK" dirty="0" err="1"/>
              <a:t>specific</a:t>
            </a:r>
            <a:r>
              <a:rPr lang="sk-SK" dirty="0"/>
              <a:t> element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story</a:t>
            </a:r>
            <a:endParaRPr lang="sk-SK" dirty="0"/>
          </a:p>
          <a:p>
            <a:pPr lvl="0"/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great</a:t>
            </a:r>
            <a:r>
              <a:rPr lang="sk-SK" dirty="0"/>
              <a:t> </a:t>
            </a:r>
            <a:r>
              <a:rPr lang="sk-SK" dirty="0" err="1"/>
              <a:t>storytelling</a:t>
            </a:r>
            <a:r>
              <a:rPr lang="sk-SK" dirty="0"/>
              <a:t> </a:t>
            </a:r>
            <a:r>
              <a:rPr lang="sk-SK" dirty="0" err="1"/>
              <a:t>potential</a:t>
            </a:r>
            <a:r>
              <a:rPr lang="sk-SK" dirty="0"/>
              <a:t> on </a:t>
            </a:r>
            <a:r>
              <a:rPr lang="sk-SK" dirty="0" err="1"/>
              <a:t>their</a:t>
            </a:r>
            <a:r>
              <a:rPr lang="sk-SK" dirty="0"/>
              <a:t> </a:t>
            </a:r>
            <a:r>
              <a:rPr lang="sk-SK" dirty="0" err="1"/>
              <a:t>own</a:t>
            </a:r>
            <a:r>
              <a:rPr lang="sk-SK" dirty="0"/>
              <a:t> </a:t>
            </a:r>
            <a:r>
              <a:rPr lang="sk-SK" dirty="0" err="1"/>
              <a:t>because</a:t>
            </a:r>
            <a:r>
              <a:rPr lang="sk-SK" dirty="0"/>
              <a:t> </a:t>
            </a:r>
            <a:r>
              <a:rPr lang="sk-SK" dirty="0" err="1"/>
              <a:t>they</a:t>
            </a:r>
            <a:r>
              <a:rPr lang="sk-SK" dirty="0"/>
              <a:t> do a </a:t>
            </a:r>
            <a:r>
              <a:rPr lang="sk-SK" dirty="0" err="1"/>
              <a:t>great</a:t>
            </a:r>
            <a:r>
              <a:rPr lang="sk-SK" dirty="0"/>
              <a:t> </a:t>
            </a:r>
            <a:r>
              <a:rPr lang="sk-SK" dirty="0" err="1"/>
              <a:t>deal</a:t>
            </a:r>
            <a:r>
              <a:rPr lang="sk-SK" dirty="0"/>
              <a:t> to </a:t>
            </a:r>
            <a:r>
              <a:rPr lang="sk-SK" dirty="0" err="1"/>
              <a:t>dramatize</a:t>
            </a:r>
            <a:r>
              <a:rPr lang="sk-SK" dirty="0"/>
              <a:t> a </a:t>
            </a:r>
            <a:r>
              <a:rPr lang="sk-SK" dirty="0" err="1"/>
              <a:t>story</a:t>
            </a:r>
            <a:r>
              <a:rPr lang="sk-SK" dirty="0"/>
              <a:t>. </a:t>
            </a:r>
          </a:p>
          <a:p>
            <a:pPr lvl="0"/>
            <a:r>
              <a:rPr lang="sk-SK" dirty="0" err="1"/>
              <a:t>Examples</a:t>
            </a:r>
            <a:r>
              <a:rPr lang="sk-SK" dirty="0"/>
              <a:t>: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weavers</a:t>
            </a:r>
            <a:r>
              <a:rPr lang="sk-SK" dirty="0"/>
              <a:t> </a:t>
            </a:r>
            <a:r>
              <a:rPr lang="sk-SK" dirty="0" err="1"/>
              <a:t>hands</a:t>
            </a:r>
            <a:r>
              <a:rPr lang="sk-SK" dirty="0"/>
              <a:t> or a </a:t>
            </a:r>
            <a:r>
              <a:rPr lang="sk-SK" dirty="0" err="1"/>
              <a:t>sample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a</a:t>
            </a:r>
            <a:r>
              <a:rPr lang="sk-SK" dirty="0"/>
              <a:t> </a:t>
            </a:r>
            <a:r>
              <a:rPr lang="sk-SK" dirty="0" err="1"/>
              <a:t>rug</a:t>
            </a:r>
            <a:r>
              <a:rPr lang="sk-SK" dirty="0"/>
              <a:t> or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bowls</a:t>
            </a:r>
            <a:r>
              <a:rPr lang="sk-SK" dirty="0"/>
              <a:t> in </a:t>
            </a:r>
            <a:r>
              <a:rPr lang="sk-SK" dirty="0" err="1"/>
              <a:t>which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dies</a:t>
            </a:r>
            <a:r>
              <a:rPr lang="sk-SK" dirty="0"/>
              <a:t> are </a:t>
            </a:r>
            <a:r>
              <a:rPr lang="sk-SK" dirty="0" err="1"/>
              <a:t>mixed</a:t>
            </a:r>
            <a:r>
              <a:rPr lang="sk-SK" dirty="0"/>
              <a:t>, </a:t>
            </a:r>
            <a:r>
              <a:rPr lang="sk-SK" dirty="0" err="1"/>
              <a:t>books</a:t>
            </a:r>
            <a:r>
              <a:rPr lang="sk-SK" dirty="0"/>
              <a:t> on a </a:t>
            </a:r>
            <a:r>
              <a:rPr lang="sk-SK" dirty="0" err="1"/>
              <a:t>desk</a:t>
            </a:r>
            <a:r>
              <a:rPr lang="sk-SK" dirty="0"/>
              <a:t> </a:t>
            </a:r>
            <a:r>
              <a:rPr lang="sk-SK" dirty="0" err="1"/>
              <a:t>etc</a:t>
            </a:r>
            <a:r>
              <a:rPr lang="sk-SK" dirty="0"/>
              <a:t>. </a:t>
            </a:r>
          </a:p>
          <a:p>
            <a:endParaRPr lang="sk-SK" dirty="0"/>
          </a:p>
        </p:txBody>
      </p:sp>
      <p:pic>
        <p:nvPicPr>
          <p:cNvPr id="5" name="Zástupný symbol obsahu 4" descr="http://graphics8.nytimes.com/images/2009/12/25/education/31930057.JPG"/>
          <p:cNvPicPr>
            <a:picLocks noGrp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996952"/>
            <a:ext cx="3810000" cy="25527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BlokTextu 5"/>
          <p:cNvSpPr txBox="1"/>
          <p:nvPr/>
        </p:nvSpPr>
        <p:spPr>
          <a:xfrm>
            <a:off x="4932040" y="5729788"/>
            <a:ext cx="31935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800" i="1" dirty="0"/>
              <a:t>“</a:t>
            </a:r>
            <a:r>
              <a:rPr lang="sk-SK" sz="800" i="1" dirty="0" err="1"/>
              <a:t>High-Speed</a:t>
            </a:r>
            <a:r>
              <a:rPr lang="sk-SK" sz="800" i="1" dirty="0"/>
              <a:t> </a:t>
            </a:r>
            <a:r>
              <a:rPr lang="sk-SK" sz="800" i="1" dirty="0" err="1"/>
              <a:t>Connections</a:t>
            </a:r>
            <a:r>
              <a:rPr lang="sk-SK" sz="800" i="1" dirty="0"/>
              <a:t>” </a:t>
            </a:r>
            <a:r>
              <a:rPr lang="sk-SK" sz="800" i="1" dirty="0" err="1"/>
              <a:t>Photo</a:t>
            </a:r>
            <a:r>
              <a:rPr lang="sk-SK" sz="800" i="1" dirty="0"/>
              <a:t>: Laura </a:t>
            </a:r>
            <a:r>
              <a:rPr lang="sk-SK" sz="800" i="1" dirty="0" err="1"/>
              <a:t>Pedrick</a:t>
            </a:r>
            <a:r>
              <a:rPr lang="sk-SK" sz="800" i="1" dirty="0"/>
              <a:t> </a:t>
            </a:r>
            <a:r>
              <a:rPr lang="sk-SK" sz="800" i="1" dirty="0" err="1"/>
              <a:t>for</a:t>
            </a:r>
            <a:r>
              <a:rPr lang="sk-SK" sz="800" i="1" dirty="0"/>
              <a:t> </a:t>
            </a:r>
            <a:r>
              <a:rPr lang="sk-SK" sz="800" i="1" dirty="0" err="1"/>
              <a:t>The</a:t>
            </a:r>
            <a:r>
              <a:rPr lang="sk-SK" sz="800" i="1" dirty="0"/>
              <a:t> New York </a:t>
            </a:r>
            <a:r>
              <a:rPr lang="sk-SK" sz="800" i="1" dirty="0" err="1"/>
              <a:t>Tim</a:t>
            </a:r>
            <a:r>
              <a:rPr lang="sk-SK" sz="800" i="1" dirty="0" err="1" smtClean="0">
                <a:effectLst/>
              </a:rPr>
              <a:t>es</a:t>
            </a:r>
            <a:endParaRPr lang="sk-SK" sz="800" dirty="0"/>
          </a:p>
        </p:txBody>
      </p:sp>
    </p:spTree>
    <p:extLst>
      <p:ext uri="{BB962C8B-B14F-4D97-AF65-F5344CB8AC3E}">
        <p14:creationId xmlns:p14="http://schemas.microsoft.com/office/powerpoint/2010/main" val="1402986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ACTION PHOTO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k-SK" dirty="0" err="1"/>
              <a:t>Should</a:t>
            </a:r>
            <a:r>
              <a:rPr lang="sk-SK" dirty="0"/>
              <a:t> </a:t>
            </a:r>
            <a:r>
              <a:rPr lang="sk-SK" dirty="0" err="1"/>
              <a:t>illustrate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subject´s</a:t>
            </a:r>
            <a:r>
              <a:rPr lang="sk-SK" dirty="0"/>
              <a:t> </a:t>
            </a:r>
            <a:r>
              <a:rPr lang="sk-SK" dirty="0" err="1"/>
              <a:t>human</a:t>
            </a:r>
            <a:r>
              <a:rPr lang="sk-SK" dirty="0"/>
              <a:t> </a:t>
            </a:r>
            <a:r>
              <a:rPr lang="sk-SK" dirty="0" err="1"/>
              <a:t>interaction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others</a:t>
            </a:r>
            <a:r>
              <a:rPr lang="sk-SK" dirty="0"/>
              <a:t>, </a:t>
            </a:r>
            <a:r>
              <a:rPr lang="sk-SK" dirty="0" err="1"/>
              <a:t>daily</a:t>
            </a:r>
            <a:r>
              <a:rPr lang="sk-SK" dirty="0"/>
              <a:t> </a:t>
            </a:r>
            <a:r>
              <a:rPr lang="sk-SK" dirty="0" err="1"/>
              <a:t>activities</a:t>
            </a:r>
            <a:r>
              <a:rPr lang="sk-SK" dirty="0"/>
              <a:t>, </a:t>
            </a:r>
            <a:r>
              <a:rPr lang="sk-SK" dirty="0" err="1"/>
              <a:t>occupation</a:t>
            </a:r>
            <a:r>
              <a:rPr lang="sk-SK" dirty="0"/>
              <a:t>, or </a:t>
            </a:r>
            <a:r>
              <a:rPr lang="sk-SK" dirty="0" err="1"/>
              <a:t>athleticism</a:t>
            </a:r>
            <a:r>
              <a:rPr lang="sk-SK" dirty="0"/>
              <a:t>. </a:t>
            </a:r>
          </a:p>
          <a:p>
            <a:pPr lvl="0"/>
            <a:r>
              <a:rPr lang="sk-SK" dirty="0" err="1"/>
              <a:t>Helps</a:t>
            </a:r>
            <a:r>
              <a:rPr lang="sk-SK" dirty="0"/>
              <a:t> to </a:t>
            </a:r>
            <a:r>
              <a:rPr lang="sk-SK" dirty="0" err="1"/>
              <a:t>give</a:t>
            </a:r>
            <a:r>
              <a:rPr lang="sk-SK" dirty="0"/>
              <a:t> a </a:t>
            </a:r>
            <a:r>
              <a:rPr lang="sk-SK" dirty="0" err="1"/>
              <a:t>human</a:t>
            </a:r>
            <a:r>
              <a:rPr lang="sk-SK" dirty="0"/>
              <a:t> </a:t>
            </a:r>
            <a:r>
              <a:rPr lang="sk-SK" dirty="0" err="1"/>
              <a:t>dimension</a:t>
            </a:r>
            <a:r>
              <a:rPr lang="sk-SK" dirty="0"/>
              <a:t> to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character</a:t>
            </a:r>
            <a:r>
              <a:rPr lang="sk-SK" dirty="0"/>
              <a:t> and </a:t>
            </a:r>
            <a:r>
              <a:rPr lang="sk-SK" dirty="0" err="1"/>
              <a:t>add</a:t>
            </a:r>
            <a:r>
              <a:rPr lang="sk-SK" dirty="0"/>
              <a:t> </a:t>
            </a:r>
            <a:r>
              <a:rPr lang="sk-SK" dirty="0" err="1"/>
              <a:t>movement</a:t>
            </a:r>
            <a:r>
              <a:rPr lang="sk-SK" dirty="0"/>
              <a:t> to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story</a:t>
            </a:r>
            <a:endParaRPr lang="sk-SK" dirty="0"/>
          </a:p>
          <a:p>
            <a:pPr lvl="0"/>
            <a:r>
              <a:rPr lang="sk-SK" dirty="0" err="1"/>
              <a:t>Examples</a:t>
            </a:r>
            <a:r>
              <a:rPr lang="sk-SK" dirty="0"/>
              <a:t>: a </a:t>
            </a:r>
            <a:r>
              <a:rPr lang="sk-SK" dirty="0" err="1"/>
              <a:t>doctor</a:t>
            </a:r>
            <a:r>
              <a:rPr lang="sk-SK" dirty="0"/>
              <a:t> </a:t>
            </a:r>
            <a:r>
              <a:rPr lang="sk-SK" dirty="0" err="1"/>
              <a:t>doing</a:t>
            </a:r>
            <a:r>
              <a:rPr lang="sk-SK" dirty="0"/>
              <a:t> </a:t>
            </a:r>
            <a:r>
              <a:rPr lang="sk-SK" dirty="0" err="1"/>
              <a:t>surgery</a:t>
            </a:r>
            <a:r>
              <a:rPr lang="sk-SK" dirty="0"/>
              <a:t>,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artist</a:t>
            </a:r>
            <a:r>
              <a:rPr lang="sk-SK" dirty="0"/>
              <a:t> </a:t>
            </a:r>
            <a:r>
              <a:rPr lang="sk-SK" dirty="0" err="1"/>
              <a:t>working</a:t>
            </a:r>
            <a:r>
              <a:rPr lang="sk-SK" dirty="0"/>
              <a:t> on </a:t>
            </a:r>
            <a:r>
              <a:rPr lang="sk-SK" dirty="0" err="1"/>
              <a:t>his</a:t>
            </a:r>
            <a:r>
              <a:rPr lang="sk-SK" dirty="0"/>
              <a:t> </a:t>
            </a:r>
            <a:r>
              <a:rPr lang="sk-SK" dirty="0" err="1"/>
              <a:t>painting</a:t>
            </a:r>
            <a:r>
              <a:rPr lang="sk-SK" dirty="0"/>
              <a:t>, a </a:t>
            </a:r>
            <a:r>
              <a:rPr lang="sk-SK" dirty="0" err="1"/>
              <a:t>singer</a:t>
            </a:r>
            <a:r>
              <a:rPr lang="sk-SK" dirty="0"/>
              <a:t> </a:t>
            </a:r>
            <a:r>
              <a:rPr lang="sk-SK" dirty="0" err="1"/>
              <a:t>singing</a:t>
            </a:r>
            <a:r>
              <a:rPr lang="sk-SK" dirty="0"/>
              <a:t> </a:t>
            </a:r>
            <a:r>
              <a:rPr lang="sk-SK" dirty="0" err="1"/>
              <a:t>etc</a:t>
            </a:r>
            <a:r>
              <a:rPr lang="sk-SK" dirty="0"/>
              <a:t>. </a:t>
            </a:r>
          </a:p>
          <a:p>
            <a:endParaRPr lang="sk-SK" dirty="0"/>
          </a:p>
        </p:txBody>
      </p:sp>
      <p:pic>
        <p:nvPicPr>
          <p:cNvPr id="5" name="Zástupný symbol obsahu 4" descr="http://gallery.mailchimp.com/7297f35287e24cb966169d6e1/images/PAR111382.jpg"/>
          <p:cNvPicPr>
            <a:picLocks noGrp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2888456"/>
            <a:ext cx="23495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BlokTextu 5"/>
          <p:cNvSpPr txBox="1"/>
          <p:nvPr/>
        </p:nvSpPr>
        <p:spPr>
          <a:xfrm>
            <a:off x="4283968" y="6093296"/>
            <a:ext cx="472597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800" dirty="0"/>
              <a:t>Colorado, 1948. </a:t>
            </a:r>
            <a:r>
              <a:rPr lang="sk-SK" sz="800" dirty="0" err="1"/>
              <a:t>Dr</a:t>
            </a:r>
            <a:r>
              <a:rPr lang="sk-SK" sz="800" dirty="0"/>
              <a:t> </a:t>
            </a:r>
            <a:r>
              <a:rPr lang="sk-SK" sz="800" dirty="0" err="1"/>
              <a:t>Ceriani</a:t>
            </a:r>
            <a:r>
              <a:rPr lang="sk-SK" sz="800" dirty="0"/>
              <a:t> </a:t>
            </a:r>
            <a:r>
              <a:rPr lang="sk-SK" sz="800" dirty="0" err="1"/>
              <a:t>looking</a:t>
            </a:r>
            <a:r>
              <a:rPr lang="sk-SK" sz="800" dirty="0"/>
              <a:t> </a:t>
            </a:r>
            <a:r>
              <a:rPr lang="sk-SK" sz="800" dirty="0" err="1"/>
              <a:t>at</a:t>
            </a:r>
            <a:r>
              <a:rPr lang="sk-SK" sz="800" dirty="0"/>
              <a:t> a 7 </a:t>
            </a:r>
            <a:r>
              <a:rPr lang="sk-SK" sz="800" dirty="0" err="1"/>
              <a:t>year</a:t>
            </a:r>
            <a:r>
              <a:rPr lang="sk-SK" sz="800" dirty="0"/>
              <a:t> </a:t>
            </a:r>
            <a:r>
              <a:rPr lang="sk-SK" sz="800" dirty="0" err="1"/>
              <a:t>old</a:t>
            </a:r>
            <a:r>
              <a:rPr lang="sk-SK" sz="800" dirty="0"/>
              <a:t> </a:t>
            </a:r>
            <a:r>
              <a:rPr lang="sk-SK" sz="800" dirty="0" err="1"/>
              <a:t>boy´s</a:t>
            </a:r>
            <a:r>
              <a:rPr lang="sk-SK" sz="800" dirty="0"/>
              <a:t> </a:t>
            </a:r>
            <a:r>
              <a:rPr lang="sk-SK" sz="800" dirty="0" err="1"/>
              <a:t>injured</a:t>
            </a:r>
            <a:r>
              <a:rPr lang="sk-SK" sz="800" dirty="0"/>
              <a:t> </a:t>
            </a:r>
            <a:r>
              <a:rPr lang="sk-SK" sz="800" dirty="0" err="1"/>
              <a:t>hand</a:t>
            </a:r>
            <a:r>
              <a:rPr lang="sk-SK" sz="800" dirty="0"/>
              <a:t> by W. </a:t>
            </a:r>
            <a:r>
              <a:rPr lang="sk-SK" sz="800" dirty="0" err="1"/>
              <a:t>Eugene</a:t>
            </a:r>
            <a:r>
              <a:rPr lang="sk-SK" sz="800" dirty="0"/>
              <a:t> </a:t>
            </a:r>
            <a:r>
              <a:rPr lang="sk-SK" sz="800" dirty="0" err="1"/>
              <a:t>Smith</a:t>
            </a:r>
            <a:r>
              <a:rPr lang="sk-SK" sz="800" dirty="0"/>
              <a:t>/</a:t>
            </a:r>
            <a:r>
              <a:rPr lang="sk-SK" sz="800" dirty="0" err="1"/>
              <a:t>Magnum</a:t>
            </a:r>
            <a:r>
              <a:rPr lang="sk-SK" sz="800" dirty="0"/>
              <a:t> </a:t>
            </a:r>
            <a:r>
              <a:rPr lang="sk-SK" sz="800" dirty="0" err="1"/>
              <a:t>Photos</a:t>
            </a:r>
            <a:endParaRPr lang="sk-SK" sz="8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29733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CLINCHER PHOTO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k-SK" dirty="0"/>
              <a:t>or </a:t>
            </a:r>
            <a:r>
              <a:rPr lang="sk-SK" dirty="0" err="1"/>
              <a:t>final</a:t>
            </a:r>
            <a:r>
              <a:rPr lang="sk-SK" dirty="0"/>
              <a:t> </a:t>
            </a:r>
            <a:r>
              <a:rPr lang="sk-SK" dirty="0" err="1"/>
              <a:t>image</a:t>
            </a:r>
            <a:r>
              <a:rPr lang="sk-SK" dirty="0"/>
              <a:t>, </a:t>
            </a:r>
            <a:r>
              <a:rPr lang="sk-SK" dirty="0" err="1"/>
              <a:t>is</a:t>
            </a:r>
            <a:r>
              <a:rPr lang="sk-SK" dirty="0"/>
              <a:t> a </a:t>
            </a:r>
            <a:r>
              <a:rPr lang="sk-SK" dirty="0" err="1"/>
              <a:t>picture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settles</a:t>
            </a:r>
            <a:r>
              <a:rPr lang="sk-SK" dirty="0"/>
              <a:t> or </a:t>
            </a:r>
            <a:r>
              <a:rPr lang="sk-SK" dirty="0" err="1"/>
              <a:t>resolves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story´s</a:t>
            </a:r>
            <a:r>
              <a:rPr lang="sk-SK" dirty="0"/>
              <a:t> </a:t>
            </a:r>
            <a:r>
              <a:rPr lang="sk-SK" dirty="0" err="1" smtClean="0"/>
              <a:t>conflict</a:t>
            </a:r>
            <a:r>
              <a:rPr lang="sk-SK" dirty="0" smtClean="0"/>
              <a:t>.</a:t>
            </a:r>
            <a:endParaRPr lang="sk-SK" dirty="0"/>
          </a:p>
          <a:p>
            <a:pPr lvl="0"/>
            <a:r>
              <a:rPr lang="sk-SK" dirty="0" err="1" smtClean="0"/>
              <a:t>Should</a:t>
            </a:r>
            <a:r>
              <a:rPr lang="sk-SK" dirty="0" smtClean="0"/>
              <a:t> </a:t>
            </a:r>
            <a:r>
              <a:rPr lang="sk-SK" dirty="0" err="1" smtClean="0"/>
              <a:t>evoke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emotion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want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viewer</a:t>
            </a:r>
            <a:r>
              <a:rPr lang="sk-SK" dirty="0" smtClean="0"/>
              <a:t> to </a:t>
            </a:r>
            <a:r>
              <a:rPr lang="sk-SK" dirty="0" err="1" smtClean="0"/>
              <a:t>walk</a:t>
            </a:r>
            <a:r>
              <a:rPr lang="sk-SK" dirty="0" smtClean="0"/>
              <a:t> </a:t>
            </a:r>
            <a:r>
              <a:rPr lang="sk-SK" dirty="0" err="1" smtClean="0"/>
              <a:t>away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smtClean="0"/>
              <a:t>.</a:t>
            </a:r>
            <a:endParaRPr lang="sk-SK" dirty="0"/>
          </a:p>
          <a:p>
            <a:pPr lvl="0"/>
            <a:r>
              <a:rPr lang="sk-SK" dirty="0" err="1"/>
              <a:t>Examples</a:t>
            </a:r>
            <a:r>
              <a:rPr lang="sk-SK" dirty="0"/>
              <a:t>:  a </a:t>
            </a:r>
            <a:r>
              <a:rPr lang="sk-SK" dirty="0" err="1"/>
              <a:t>picture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a</a:t>
            </a:r>
            <a:r>
              <a:rPr lang="sk-SK" dirty="0"/>
              <a:t> new </a:t>
            </a:r>
            <a:r>
              <a:rPr lang="sk-SK" dirty="0" err="1"/>
              <a:t>mother</a:t>
            </a:r>
            <a:r>
              <a:rPr lang="sk-SK" dirty="0"/>
              <a:t> </a:t>
            </a:r>
            <a:r>
              <a:rPr lang="sk-SK" dirty="0" err="1"/>
              <a:t>embracing</a:t>
            </a:r>
            <a:r>
              <a:rPr lang="sk-SK" dirty="0"/>
              <a:t> </a:t>
            </a:r>
            <a:r>
              <a:rPr lang="sk-SK" dirty="0" err="1"/>
              <a:t>her</a:t>
            </a:r>
            <a:r>
              <a:rPr lang="sk-SK" dirty="0"/>
              <a:t> baby </a:t>
            </a:r>
            <a:r>
              <a:rPr lang="sk-SK" dirty="0" err="1"/>
              <a:t>right</a:t>
            </a:r>
            <a:r>
              <a:rPr lang="sk-SK" dirty="0"/>
              <a:t> </a:t>
            </a:r>
            <a:r>
              <a:rPr lang="sk-SK" dirty="0" err="1"/>
              <a:t>after</a:t>
            </a:r>
            <a:r>
              <a:rPr lang="sk-SK" dirty="0"/>
              <a:t> </a:t>
            </a:r>
            <a:r>
              <a:rPr lang="sk-SK" dirty="0" err="1"/>
              <a:t>birth</a:t>
            </a:r>
            <a:r>
              <a:rPr lang="sk-SK" dirty="0"/>
              <a:t>, a </a:t>
            </a:r>
            <a:r>
              <a:rPr lang="sk-SK" dirty="0" err="1"/>
              <a:t>soldier´s</a:t>
            </a:r>
            <a:r>
              <a:rPr lang="sk-SK" dirty="0"/>
              <a:t> </a:t>
            </a:r>
            <a:r>
              <a:rPr lang="sk-SK" dirty="0" err="1"/>
              <a:t>farewell</a:t>
            </a:r>
            <a:r>
              <a:rPr lang="sk-SK" dirty="0"/>
              <a:t> </a:t>
            </a:r>
            <a:r>
              <a:rPr lang="sk-SK" dirty="0" err="1"/>
              <a:t>salute</a:t>
            </a:r>
            <a:r>
              <a:rPr lang="sk-SK" dirty="0"/>
              <a:t> to </a:t>
            </a:r>
            <a:r>
              <a:rPr lang="sk-SK" dirty="0" err="1"/>
              <a:t>fallen</a:t>
            </a:r>
            <a:r>
              <a:rPr lang="sk-SK" dirty="0"/>
              <a:t> </a:t>
            </a:r>
            <a:r>
              <a:rPr lang="sk-SK" dirty="0" err="1"/>
              <a:t>comrades</a:t>
            </a:r>
            <a:r>
              <a:rPr lang="sk-SK" dirty="0"/>
              <a:t> </a:t>
            </a:r>
            <a:r>
              <a:rPr lang="sk-SK" dirty="0" err="1"/>
              <a:t>etc</a:t>
            </a:r>
            <a:r>
              <a:rPr lang="sk-SK" dirty="0"/>
              <a:t>. </a:t>
            </a:r>
          </a:p>
          <a:p>
            <a:endParaRPr lang="sk-SK" dirty="0"/>
          </a:p>
        </p:txBody>
      </p:sp>
      <p:pic>
        <p:nvPicPr>
          <p:cNvPr id="5" name="Zástupný symbol obsahu 4" descr="http://graphics8.nytimes.com/packages/images/photo/2010/01/10/2010-hardware-ss/32491417.JPG"/>
          <p:cNvPicPr>
            <a:picLocks noGrp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852936"/>
            <a:ext cx="3810000" cy="254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BlokTextu 5"/>
          <p:cNvSpPr txBox="1"/>
          <p:nvPr/>
        </p:nvSpPr>
        <p:spPr>
          <a:xfrm>
            <a:off x="5076056" y="5661248"/>
            <a:ext cx="3031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800" i="1" dirty="0" err="1"/>
              <a:t>Remembering</a:t>
            </a:r>
            <a:r>
              <a:rPr lang="sk-SK" sz="800" i="1" dirty="0"/>
              <a:t> Hardware” </a:t>
            </a:r>
            <a:r>
              <a:rPr lang="sk-SK" sz="800" i="1" dirty="0" err="1"/>
              <a:t>Photo</a:t>
            </a:r>
            <a:r>
              <a:rPr lang="sk-SK" sz="800" i="1" dirty="0"/>
              <a:t>: </a:t>
            </a:r>
            <a:r>
              <a:rPr lang="sk-SK" sz="800" i="1" dirty="0" err="1"/>
              <a:t>Ruth</a:t>
            </a:r>
            <a:r>
              <a:rPr lang="sk-SK" sz="800" i="1" dirty="0"/>
              <a:t> </a:t>
            </a:r>
            <a:r>
              <a:rPr lang="sk-SK" sz="800" i="1" dirty="0" err="1"/>
              <a:t>Fremson</a:t>
            </a:r>
            <a:r>
              <a:rPr lang="sk-SK" sz="800" i="1" dirty="0"/>
              <a:t>/</a:t>
            </a:r>
            <a:r>
              <a:rPr lang="sk-SK" sz="800" i="1" dirty="0" err="1"/>
              <a:t>The</a:t>
            </a:r>
            <a:r>
              <a:rPr lang="sk-SK" sz="800" i="1" dirty="0"/>
              <a:t> New York </a:t>
            </a:r>
            <a:r>
              <a:rPr lang="sk-SK" sz="800" i="1" dirty="0" err="1"/>
              <a:t>Times</a:t>
            </a:r>
            <a:endParaRPr lang="sk-SK" sz="800" dirty="0"/>
          </a:p>
          <a:p>
            <a:endParaRPr lang="sk-SK" sz="800" dirty="0"/>
          </a:p>
        </p:txBody>
      </p:sp>
    </p:spTree>
    <p:extLst>
      <p:ext uri="{BB962C8B-B14F-4D97-AF65-F5344CB8AC3E}">
        <p14:creationId xmlns:p14="http://schemas.microsoft.com/office/powerpoint/2010/main" val="2280516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/>
              <a:t>Keith</a:t>
            </a:r>
            <a:r>
              <a:rPr lang="sk-SK" dirty="0"/>
              <a:t> </a:t>
            </a:r>
            <a:r>
              <a:rPr lang="sk-SK" dirty="0" err="1"/>
              <a:t>Jenkins</a:t>
            </a:r>
            <a:r>
              <a:rPr lang="sk-SK" dirty="0"/>
              <a:t>: „5 </a:t>
            </a:r>
            <a:r>
              <a:rPr lang="sk-SK" dirty="0" err="1"/>
              <a:t>types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photos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make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strong</a:t>
            </a:r>
            <a:r>
              <a:rPr lang="sk-SK" dirty="0"/>
              <a:t> </a:t>
            </a:r>
            <a:r>
              <a:rPr lang="sk-SK" dirty="0" err="1"/>
              <a:t>photo</a:t>
            </a:r>
            <a:r>
              <a:rPr lang="sk-SK" dirty="0"/>
              <a:t> </a:t>
            </a:r>
            <a:r>
              <a:rPr lang="sk-SK" dirty="0" err="1"/>
              <a:t>essays</a:t>
            </a:r>
            <a:r>
              <a:rPr lang="sk-SK" dirty="0"/>
              <a:t>, audio </a:t>
            </a:r>
            <a:r>
              <a:rPr lang="sk-SK" dirty="0" err="1"/>
              <a:t>slideshows</a:t>
            </a:r>
            <a:r>
              <a:rPr lang="sk-SK" dirty="0"/>
              <a:t>“ </a:t>
            </a:r>
            <a:r>
              <a:rPr lang="sk-SK" dirty="0" err="1"/>
              <a:t>available</a:t>
            </a:r>
            <a:r>
              <a:rPr lang="sk-SK" dirty="0"/>
              <a:t> </a:t>
            </a:r>
            <a:r>
              <a:rPr lang="sk-SK" dirty="0" err="1"/>
              <a:t>at</a:t>
            </a:r>
            <a:r>
              <a:rPr lang="sk-SK" dirty="0"/>
              <a:t> </a:t>
            </a:r>
            <a:r>
              <a:rPr lang="sk-SK" dirty="0" err="1"/>
              <a:t>www</a:t>
            </a:r>
            <a:r>
              <a:rPr lang="sk-SK" dirty="0"/>
              <a:t>. </a:t>
            </a:r>
            <a:r>
              <a:rPr lang="sk-SK" dirty="0" err="1"/>
              <a:t>poynter.org</a:t>
            </a:r>
            <a:endParaRPr lang="sk-SK" dirty="0"/>
          </a:p>
          <a:p>
            <a:r>
              <a:rPr lang="sk-SK" dirty="0" err="1"/>
              <a:t>Stacy</a:t>
            </a:r>
            <a:r>
              <a:rPr lang="sk-SK" dirty="0"/>
              <a:t> </a:t>
            </a:r>
            <a:r>
              <a:rPr lang="sk-SK" dirty="0" err="1"/>
              <a:t>PearsalI</a:t>
            </a:r>
            <a:r>
              <a:rPr lang="sk-SK" dirty="0"/>
              <a:t>: A </a:t>
            </a:r>
            <a:r>
              <a:rPr lang="sk-SK" dirty="0" err="1"/>
              <a:t>Photojournalist´s</a:t>
            </a:r>
            <a:r>
              <a:rPr lang="sk-SK" dirty="0"/>
              <a:t> </a:t>
            </a:r>
            <a:r>
              <a:rPr lang="sk-SK" dirty="0" err="1"/>
              <a:t>Field</a:t>
            </a:r>
            <a:r>
              <a:rPr lang="sk-SK" dirty="0"/>
              <a:t> </a:t>
            </a:r>
            <a:r>
              <a:rPr lang="sk-SK" dirty="0" err="1"/>
              <a:t>Guide</a:t>
            </a:r>
            <a:r>
              <a:rPr lang="sk-SK" dirty="0"/>
              <a:t>: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trenches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combat</a:t>
            </a:r>
            <a:r>
              <a:rPr lang="sk-SK" dirty="0"/>
              <a:t> </a:t>
            </a:r>
            <a:r>
              <a:rPr lang="sk-SK" dirty="0" err="1"/>
              <a:t>photographer</a:t>
            </a:r>
            <a:r>
              <a:rPr lang="sk-SK" dirty="0"/>
              <a:t>, SBN-13: 978-0321896612</a:t>
            </a:r>
          </a:p>
          <a:p>
            <a:r>
              <a:rPr lang="sk-SK" dirty="0"/>
              <a:t>CUNY </a:t>
            </a:r>
            <a:r>
              <a:rPr lang="sk-SK" dirty="0" err="1"/>
              <a:t>Graduate</a:t>
            </a:r>
            <a:r>
              <a:rPr lang="sk-SK" dirty="0"/>
              <a:t> </a:t>
            </a:r>
            <a:r>
              <a:rPr lang="sk-SK" dirty="0" err="1"/>
              <a:t>School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Journalism</a:t>
            </a:r>
            <a:r>
              <a:rPr lang="sk-SK" dirty="0"/>
              <a:t> </a:t>
            </a:r>
            <a:r>
              <a:rPr lang="sk-SK" dirty="0" err="1"/>
              <a:t>at</a:t>
            </a:r>
            <a:r>
              <a:rPr lang="sk-SK" dirty="0"/>
              <a:t> </a:t>
            </a:r>
            <a:r>
              <a:rPr lang="sk-SK" u="sng" dirty="0">
                <a:hlinkClick r:id="rId2"/>
              </a:rPr>
              <a:t>http://photo.journalism.cuny.edu/week-5/</a:t>
            </a:r>
            <a:endParaRPr lang="sk-SK" dirty="0"/>
          </a:p>
          <a:p>
            <a:r>
              <a:rPr lang="sk-SK" dirty="0" err="1"/>
              <a:t>Matt</a:t>
            </a:r>
            <a:r>
              <a:rPr lang="sk-SK" dirty="0"/>
              <a:t> </a:t>
            </a:r>
            <a:r>
              <a:rPr lang="sk-SK" dirty="0" err="1"/>
              <a:t>Brandon</a:t>
            </a:r>
            <a:r>
              <a:rPr lang="sk-SK" dirty="0"/>
              <a:t>: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photo</a:t>
            </a:r>
            <a:r>
              <a:rPr lang="sk-SK" dirty="0"/>
              <a:t> </a:t>
            </a:r>
            <a:r>
              <a:rPr lang="sk-SK" dirty="0" err="1"/>
              <a:t>essay</a:t>
            </a:r>
            <a:r>
              <a:rPr lang="sk-SK" dirty="0"/>
              <a:t>: </a:t>
            </a:r>
            <a:r>
              <a:rPr lang="sk-SK" dirty="0" err="1"/>
              <a:t>Give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best</a:t>
            </a:r>
            <a:r>
              <a:rPr lang="sk-SK" dirty="0"/>
              <a:t> </a:t>
            </a:r>
            <a:r>
              <a:rPr lang="sk-SK" dirty="0" err="1"/>
              <a:t>shot</a:t>
            </a:r>
            <a:r>
              <a:rPr lang="sk-SK" dirty="0"/>
              <a:t> </a:t>
            </a:r>
            <a:r>
              <a:rPr lang="sk-SK" dirty="0" err="1"/>
              <a:t>at</a:t>
            </a:r>
            <a:r>
              <a:rPr lang="sk-SK" dirty="0"/>
              <a:t> </a:t>
            </a:r>
            <a:r>
              <a:rPr lang="sk-SK" u="sng" dirty="0" err="1">
                <a:hlinkClick r:id="rId3"/>
              </a:rPr>
              <a:t>www.digitaltrekker.com</a:t>
            </a:r>
            <a:endParaRPr lang="sk-SK" dirty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Materials</a:t>
            </a:r>
            <a:r>
              <a:rPr lang="sk-SK" dirty="0" smtClean="0"/>
              <a:t> </a:t>
            </a:r>
            <a:r>
              <a:rPr lang="sk-SK" dirty="0" err="1" smtClean="0"/>
              <a:t>used</a:t>
            </a:r>
            <a:r>
              <a:rPr lang="sk-SK" dirty="0" smtClean="0"/>
              <a:t>: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62962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ar vlnenia">
  <a:themeElements>
    <a:clrScheme name="Tvar vlneni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var vlneni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var vlneni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</TotalTime>
  <Words>281</Words>
  <Application>Microsoft Office PowerPoint</Application>
  <PresentationFormat>Prezentácia na obrazovke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Tvar vlnenia</vt:lpstr>
      <vt:lpstr>PHOTO ESSAY GUIDELINES</vt:lpstr>
      <vt:lpstr>PHOTO ESSAY </vt:lpstr>
      <vt:lpstr>Main features of a good photo essay</vt:lpstr>
      <vt:lpstr>OVERALL or SCENE PHOTO</vt:lpstr>
      <vt:lpstr>PORTRAIT PHOTO</vt:lpstr>
      <vt:lpstr>DETAIL PHOTO</vt:lpstr>
      <vt:lpstr>ACTION PHOTO</vt:lpstr>
      <vt:lpstr>CLINCHER PHOTO</vt:lpstr>
      <vt:lpstr>Materials used: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ESSAY GUIDELINES</dc:title>
  <dc:creator>Darina</dc:creator>
  <cp:lastModifiedBy>Darina</cp:lastModifiedBy>
  <cp:revision>5</cp:revision>
  <dcterms:created xsi:type="dcterms:W3CDTF">2015-05-23T16:07:15Z</dcterms:created>
  <dcterms:modified xsi:type="dcterms:W3CDTF">2015-05-28T07:03:24Z</dcterms:modified>
</cp:coreProperties>
</file>