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C75B-4F99-42AC-9535-513A994DEE35}" type="datetimeFigureOut">
              <a:rPr lang="sk-SK" smtClean="0"/>
              <a:t>18.8.2015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251AA-BF81-43B9-BE20-D669483878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556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C75B-4F99-42AC-9535-513A994DEE35}" type="datetimeFigureOut">
              <a:rPr lang="sk-SK" smtClean="0"/>
              <a:t>18.8.2015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251AA-BF81-43B9-BE20-D669483878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803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C75B-4F99-42AC-9535-513A994DEE35}" type="datetimeFigureOut">
              <a:rPr lang="sk-SK" smtClean="0"/>
              <a:t>18.8.2015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251AA-BF81-43B9-BE20-D669483878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625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C75B-4F99-42AC-9535-513A994DEE35}" type="datetimeFigureOut">
              <a:rPr lang="sk-SK" smtClean="0"/>
              <a:t>18.8.2015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251AA-BF81-43B9-BE20-D669483878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333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C75B-4F99-42AC-9535-513A994DEE35}" type="datetimeFigureOut">
              <a:rPr lang="sk-SK" smtClean="0"/>
              <a:t>18.8.2015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251AA-BF81-43B9-BE20-D669483878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716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C75B-4F99-42AC-9535-513A994DEE35}" type="datetimeFigureOut">
              <a:rPr lang="sk-SK" smtClean="0"/>
              <a:t>18.8.2015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251AA-BF81-43B9-BE20-D669483878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036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C75B-4F99-42AC-9535-513A994DEE35}" type="datetimeFigureOut">
              <a:rPr lang="sk-SK" smtClean="0"/>
              <a:t>18.8.2015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251AA-BF81-43B9-BE20-D669483878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752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C75B-4F99-42AC-9535-513A994DEE35}" type="datetimeFigureOut">
              <a:rPr lang="sk-SK" smtClean="0"/>
              <a:t>18.8.2015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251AA-BF81-43B9-BE20-D669483878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913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C75B-4F99-42AC-9535-513A994DEE35}" type="datetimeFigureOut">
              <a:rPr lang="sk-SK" smtClean="0"/>
              <a:t>18.8.2015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251AA-BF81-43B9-BE20-D669483878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576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C75B-4F99-42AC-9535-513A994DEE35}" type="datetimeFigureOut">
              <a:rPr lang="sk-SK" smtClean="0"/>
              <a:t>18.8.2015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251AA-BF81-43B9-BE20-D669483878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213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C75B-4F99-42AC-9535-513A994DEE35}" type="datetimeFigureOut">
              <a:rPr lang="sk-SK" smtClean="0"/>
              <a:t>18.8.2015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251AA-BF81-43B9-BE20-D669483878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2971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3C75B-4F99-42AC-9535-513A994DEE35}" type="datetimeFigureOut">
              <a:rPr lang="sk-SK" smtClean="0"/>
              <a:t>18.8.2015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251AA-BF81-43B9-BE20-D669483878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968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guardian.com/technology/2013/jul/14/how-selfies-became-a-global-phenomenon" TargetMode="External"/><Relationship Id="rId2" Type="http://schemas.openxmlformats.org/officeDocument/2006/relationships/hyperlink" Target="http://www.familyadventureprojec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ublicdomainreview.org/collections/robert-cornelius-self-portrait-the-first-ever-selfie-1839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m/news/health-26952394" TargetMode="External"/><Relationship Id="rId2" Type="http://schemas.openxmlformats.org/officeDocument/2006/relationships/hyperlink" Target="http://www.forbes.com/sites/davidsturt/2014/04/29/the-selfie-mental-disorder-or-insight-to-getting-better-result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t.com/news/272521-selfie-psychological-dependency-hotline/" TargetMode="External"/><Relationship Id="rId4" Type="http://schemas.openxmlformats.org/officeDocument/2006/relationships/hyperlink" Target="http://www.huffingtonpost.com/2015/01/12/selfies-narcissism-psychopathy_n_6429358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ilydot.com/news/another-selfie-attempt-turns-deadly/" TargetMode="External"/><Relationship Id="rId7" Type="http://schemas.openxmlformats.org/officeDocument/2006/relationships/hyperlink" Target="http://www.aol.com/article/2015/07/07/death-by-selfie-stick-man-killed-by-lightning-while-carrying-a/21206157/" TargetMode="External"/><Relationship Id="rId2" Type="http://schemas.openxmlformats.org/officeDocument/2006/relationships/hyperlink" Target="http://www.telegraph.co.uk/news/worldnews/asia/india/11372129/India-train-selfie-kills-three-student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shable.com/2015/05/22/selfie-cliff-death/" TargetMode="External"/><Relationship Id="rId5" Type="http://schemas.openxmlformats.org/officeDocument/2006/relationships/hyperlink" Target="http://www.mediaite.com/online/man-attempts-gun-selfie-dies-by-accident/" TargetMode="External"/><Relationship Id="rId4" Type="http://schemas.openxmlformats.org/officeDocument/2006/relationships/hyperlink" Target="http://www.independent.co.uk/news/world/americas/selfie-crash-death-woman-dies-in-headon-collision-seconds-after-uploading-pictures-of-herself-and-happy-status-to-facebook-9293694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2108" y="260648"/>
            <a:ext cx="7772400" cy="1470025"/>
          </a:xfrm>
        </p:spPr>
        <p:txBody>
          <a:bodyPr/>
          <a:lstStyle/>
          <a:p>
            <a:r>
              <a:rPr lang="sk-SK" dirty="0" err="1" smtClean="0">
                <a:latin typeface="Engravers MT" panose="02090707080505020304" pitchFamily="18" charset="0"/>
              </a:rPr>
              <a:t>The</a:t>
            </a:r>
            <a:r>
              <a:rPr lang="sk-SK" dirty="0" smtClean="0">
                <a:latin typeface="Engravers MT" panose="02090707080505020304" pitchFamily="18" charset="0"/>
              </a:rPr>
              <a:t> </a:t>
            </a:r>
            <a:r>
              <a:rPr lang="sk-SK" dirty="0" err="1" smtClean="0">
                <a:latin typeface="Engravers MT" panose="02090707080505020304" pitchFamily="18" charset="0"/>
              </a:rPr>
              <a:t>cult</a:t>
            </a:r>
            <a:r>
              <a:rPr lang="sk-SK" dirty="0" smtClean="0">
                <a:latin typeface="Engravers MT" panose="02090707080505020304" pitchFamily="18" charset="0"/>
              </a:rPr>
              <a:t> </a:t>
            </a:r>
            <a:r>
              <a:rPr lang="sk-SK" dirty="0" err="1" smtClean="0">
                <a:latin typeface="Engravers MT" panose="02090707080505020304" pitchFamily="18" charset="0"/>
              </a:rPr>
              <a:t>of</a:t>
            </a:r>
            <a:r>
              <a:rPr lang="sk-SK" dirty="0" smtClean="0">
                <a:latin typeface="Engravers MT" panose="02090707080505020304" pitchFamily="18" charset="0"/>
              </a:rPr>
              <a:t> </a:t>
            </a:r>
            <a:r>
              <a:rPr lang="sk-SK" dirty="0" err="1" smtClean="0">
                <a:latin typeface="Engravers MT" panose="02090707080505020304" pitchFamily="18" charset="0"/>
              </a:rPr>
              <a:t>selfie</a:t>
            </a:r>
            <a:endParaRPr lang="sk-SK" dirty="0">
              <a:latin typeface="Engravers MT" panose="020907070805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916832"/>
            <a:ext cx="4581128" cy="458112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99522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...and by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way</a:t>
            </a:r>
            <a:r>
              <a:rPr lang="sk-SK" dirty="0" smtClean="0"/>
              <a:t>...</a:t>
            </a:r>
            <a:r>
              <a:rPr lang="sk-SK" dirty="0" smtClean="0">
                <a:sym typeface="Wingdings" panose="05000000000000000000" pitchFamily="2" charset="2"/>
              </a:rPr>
              <a:t>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44522"/>
            <a:ext cx="6840760" cy="4788533"/>
          </a:xfrm>
        </p:spPr>
      </p:pic>
    </p:spTree>
    <p:extLst>
      <p:ext uri="{BB962C8B-B14F-4D97-AF65-F5344CB8AC3E}">
        <p14:creationId xmlns:p14="http://schemas.microsoft.com/office/powerpoint/2010/main" val="4019833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Reference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>
                <a:hlinkClick r:id="rId2"/>
              </a:rPr>
              <a:t>www.familyadventureproject.org</a:t>
            </a:r>
            <a:endParaRPr lang="sk-SK" dirty="0" smtClean="0"/>
          </a:p>
          <a:p>
            <a:r>
              <a:rPr lang="sk-SK" dirty="0" err="1" smtClean="0"/>
              <a:t>Elizabeth</a:t>
            </a:r>
            <a:r>
              <a:rPr lang="sk-SK" dirty="0" smtClean="0"/>
              <a:t> </a:t>
            </a:r>
            <a:r>
              <a:rPr lang="sk-SK" dirty="0" err="1" smtClean="0"/>
              <a:t>Day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smtClean="0">
                <a:hlinkClick r:id="rId3"/>
              </a:rPr>
              <a:t>http://www.theguardian.com/technology/2013/jul/14/how-selfies-became-a-global-phenomenon</a:t>
            </a:r>
            <a:endParaRPr lang="sk-SK" dirty="0" smtClean="0"/>
          </a:p>
          <a:p>
            <a:r>
              <a:rPr lang="sk-SK" dirty="0" smtClean="0">
                <a:hlinkClick r:id="rId4"/>
              </a:rPr>
              <a:t>http://publicdomainreview.org/collections/robert-cornelius-self-portrait-the-first-ever-selfie-1839/</a:t>
            </a:r>
            <a:endParaRPr lang="sk-SK" dirty="0" smtClean="0"/>
          </a:p>
          <a:p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4130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a „</a:t>
            </a:r>
            <a:r>
              <a:rPr lang="sk-SK" dirty="0" err="1" smtClean="0"/>
              <a:t>selfie</a:t>
            </a:r>
            <a:r>
              <a:rPr lang="sk-SK" dirty="0" smtClean="0"/>
              <a:t>? 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Oxford</a:t>
            </a:r>
            <a:r>
              <a:rPr lang="sk-SK" dirty="0" smtClean="0"/>
              <a:t> </a:t>
            </a:r>
            <a:r>
              <a:rPr lang="sk-SK" dirty="0" err="1" smtClean="0"/>
              <a:t>dictionary</a:t>
            </a:r>
            <a:r>
              <a:rPr lang="sk-SK" dirty="0" smtClean="0"/>
              <a:t>: 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363272" cy="1398141"/>
          </a:xfrm>
        </p:spPr>
        <p:txBody>
          <a:bodyPr/>
          <a:lstStyle/>
          <a:p>
            <a:pPr algn="just"/>
            <a:r>
              <a:rPr lang="en-US" dirty="0"/>
              <a:t>“a photograph that one has taken of oneself, typically one taken with a smartphone or webcam and uploaded to a social media website.” 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501008"/>
            <a:ext cx="4067944" cy="30509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03713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know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...?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people</a:t>
            </a:r>
            <a:r>
              <a:rPr lang="sk-SK" dirty="0" smtClean="0"/>
              <a:t> </a:t>
            </a:r>
            <a:r>
              <a:rPr lang="sk-SK" dirty="0" err="1" smtClean="0"/>
              <a:t>upload</a:t>
            </a:r>
            <a:r>
              <a:rPr lang="sk-SK" dirty="0" smtClean="0"/>
              <a:t> more </a:t>
            </a:r>
            <a:r>
              <a:rPr lang="sk-SK" dirty="0" err="1" smtClean="0"/>
              <a:t>than</a:t>
            </a:r>
            <a:r>
              <a:rPr lang="sk-SK" dirty="0" smtClean="0"/>
              <a:t> 17 </a:t>
            </a:r>
            <a:r>
              <a:rPr lang="sk-SK" dirty="0" err="1" smtClean="0"/>
              <a:t>million</a:t>
            </a:r>
            <a:r>
              <a:rPr lang="sk-SK" dirty="0" smtClean="0"/>
              <a:t> </a:t>
            </a:r>
            <a:r>
              <a:rPr lang="sk-SK" dirty="0" err="1" smtClean="0"/>
              <a:t>selfies</a:t>
            </a:r>
            <a:r>
              <a:rPr lang="sk-SK" dirty="0" smtClean="0"/>
              <a:t> </a:t>
            </a:r>
            <a:r>
              <a:rPr lang="sk-SK" dirty="0" err="1" smtClean="0"/>
              <a:t>weekly</a:t>
            </a:r>
            <a:r>
              <a:rPr lang="sk-SK" dirty="0" smtClean="0"/>
              <a:t> on </a:t>
            </a:r>
            <a:r>
              <a:rPr lang="sk-SK" dirty="0" err="1" smtClean="0"/>
              <a:t>social</a:t>
            </a:r>
            <a:r>
              <a:rPr lang="sk-SK" dirty="0" smtClean="0"/>
              <a:t> </a:t>
            </a:r>
            <a:r>
              <a:rPr lang="sk-SK" dirty="0" err="1" smtClean="0"/>
              <a:t>networks</a:t>
            </a:r>
            <a:r>
              <a:rPr lang="sk-SK" dirty="0" smtClean="0"/>
              <a:t>,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use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word</a:t>
            </a:r>
            <a:r>
              <a:rPr lang="sk-SK" dirty="0" smtClean="0"/>
              <a:t> </a:t>
            </a:r>
            <a:r>
              <a:rPr lang="sk-SK" dirty="0" err="1" smtClean="0"/>
              <a:t>selfie</a:t>
            </a:r>
            <a:r>
              <a:rPr lang="sk-SK" dirty="0" smtClean="0"/>
              <a:t> has </a:t>
            </a:r>
            <a:r>
              <a:rPr lang="sk-SK" dirty="0" err="1" smtClean="0"/>
              <a:t>increased</a:t>
            </a:r>
            <a:r>
              <a:rPr lang="sk-SK" dirty="0" smtClean="0"/>
              <a:t> by 17 </a:t>
            </a:r>
            <a:r>
              <a:rPr lang="sk-SK" dirty="0" err="1" smtClean="0"/>
              <a:t>thousand</a:t>
            </a:r>
            <a:r>
              <a:rPr lang="sk-SK" dirty="0" smtClean="0"/>
              <a:t> percent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English</a:t>
            </a:r>
            <a:r>
              <a:rPr lang="sk-SK" dirty="0" smtClean="0"/>
              <a:t> </a:t>
            </a:r>
            <a:r>
              <a:rPr lang="sk-SK" dirty="0" err="1" smtClean="0"/>
              <a:t>language</a:t>
            </a:r>
            <a:r>
              <a:rPr lang="sk-SK" dirty="0" smtClean="0"/>
              <a:t> </a:t>
            </a:r>
            <a:r>
              <a:rPr lang="sk-SK" dirty="0" err="1" smtClean="0"/>
              <a:t>since</a:t>
            </a:r>
            <a:r>
              <a:rPr lang="sk-SK" dirty="0" smtClean="0"/>
              <a:t> 2012,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word</a:t>
            </a:r>
            <a:r>
              <a:rPr lang="sk-SK" dirty="0" smtClean="0"/>
              <a:t> „</a:t>
            </a:r>
            <a:r>
              <a:rPr lang="sk-SK" dirty="0" err="1" smtClean="0"/>
              <a:t>selfie</a:t>
            </a:r>
            <a:r>
              <a:rPr lang="sk-SK" dirty="0" smtClean="0"/>
              <a:t>“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added</a:t>
            </a:r>
            <a:r>
              <a:rPr lang="sk-SK" dirty="0" smtClean="0"/>
              <a:t> to </a:t>
            </a:r>
            <a:r>
              <a:rPr lang="sk-SK" dirty="0" err="1" smtClean="0"/>
              <a:t>Oxford</a:t>
            </a:r>
            <a:r>
              <a:rPr lang="sk-SK" dirty="0" smtClean="0"/>
              <a:t> </a:t>
            </a:r>
            <a:r>
              <a:rPr lang="sk-SK" dirty="0" err="1" smtClean="0"/>
              <a:t>dictionary</a:t>
            </a:r>
            <a:r>
              <a:rPr lang="sk-SK" dirty="0" smtClean="0"/>
              <a:t> in 2013 and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also</a:t>
            </a:r>
            <a:r>
              <a:rPr lang="sk-SK" dirty="0" smtClean="0"/>
              <a:t> </a:t>
            </a:r>
            <a:r>
              <a:rPr lang="sk-SK" dirty="0" err="1" smtClean="0"/>
              <a:t>announced</a:t>
            </a:r>
            <a:r>
              <a:rPr lang="sk-SK" dirty="0" smtClean="0"/>
              <a:t> </a:t>
            </a:r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word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year</a:t>
            </a:r>
            <a:r>
              <a:rPr lang="sk-SK" dirty="0"/>
              <a:t>.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5085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Who´s</a:t>
            </a:r>
            <a:r>
              <a:rPr lang="sk-SK" dirty="0" smtClean="0"/>
              <a:t> </a:t>
            </a:r>
            <a:r>
              <a:rPr lang="sk-SK" dirty="0" err="1" smtClean="0"/>
              <a:t>this</a:t>
            </a:r>
            <a:r>
              <a:rPr lang="sk-SK" dirty="0" smtClean="0"/>
              <a:t> man?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268760"/>
            <a:ext cx="4099050" cy="5384347"/>
          </a:xfrm>
        </p:spPr>
      </p:pic>
      <p:sp>
        <p:nvSpPr>
          <p:cNvPr id="5" name="BlokTextu 4"/>
          <p:cNvSpPr txBox="1"/>
          <p:nvPr/>
        </p:nvSpPr>
        <p:spPr>
          <a:xfrm>
            <a:off x="3059832" y="5020246"/>
            <a:ext cx="2808312" cy="36933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dirty="0" err="1" smtClean="0">
                <a:latin typeface="Algerian" panose="04020705040A02060702" pitchFamily="82" charset="0"/>
              </a:rPr>
              <a:t>Robert</a:t>
            </a:r>
            <a:r>
              <a:rPr lang="sk-SK" dirty="0" smtClean="0">
                <a:latin typeface="Algerian" panose="04020705040A02060702" pitchFamily="82" charset="0"/>
              </a:rPr>
              <a:t> </a:t>
            </a:r>
            <a:r>
              <a:rPr lang="sk-SK" dirty="0" err="1" smtClean="0">
                <a:latin typeface="Algerian" panose="04020705040A02060702" pitchFamily="82" charset="0"/>
              </a:rPr>
              <a:t>Cornelius</a:t>
            </a:r>
            <a:endParaRPr lang="sk-SK" dirty="0">
              <a:latin typeface="Algerian" panose="04020705040A02060702" pitchFamily="82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1691680" y="5772436"/>
            <a:ext cx="5758308" cy="36933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k-SK" dirty="0" err="1" smtClean="0">
                <a:latin typeface="Algerian" panose="04020705040A02060702" pitchFamily="82" charset="0"/>
              </a:rPr>
              <a:t>The</a:t>
            </a:r>
            <a:r>
              <a:rPr lang="sk-SK" dirty="0" smtClean="0">
                <a:latin typeface="Algerian" panose="04020705040A02060702" pitchFamily="82" charset="0"/>
              </a:rPr>
              <a:t> man </a:t>
            </a:r>
            <a:r>
              <a:rPr lang="sk-SK" dirty="0" err="1" smtClean="0">
                <a:latin typeface="Algerian" panose="04020705040A02060702" pitchFamily="82" charset="0"/>
              </a:rPr>
              <a:t>who</a:t>
            </a:r>
            <a:r>
              <a:rPr lang="sk-SK" dirty="0" smtClean="0">
                <a:latin typeface="Algerian" panose="04020705040A02060702" pitchFamily="82" charset="0"/>
              </a:rPr>
              <a:t> </a:t>
            </a:r>
            <a:r>
              <a:rPr lang="sk-SK" dirty="0" err="1" smtClean="0">
                <a:latin typeface="Algerian" panose="04020705040A02060702" pitchFamily="82" charset="0"/>
              </a:rPr>
              <a:t>took</a:t>
            </a:r>
            <a:r>
              <a:rPr lang="sk-SK" dirty="0" smtClean="0">
                <a:latin typeface="Algerian" panose="04020705040A02060702" pitchFamily="82" charset="0"/>
              </a:rPr>
              <a:t> </a:t>
            </a:r>
            <a:r>
              <a:rPr lang="sk-SK" dirty="0" err="1" smtClean="0">
                <a:latin typeface="Algerian" panose="04020705040A02060702" pitchFamily="82" charset="0"/>
              </a:rPr>
              <a:t>the</a:t>
            </a:r>
            <a:r>
              <a:rPr lang="sk-SK" dirty="0" smtClean="0">
                <a:latin typeface="Algerian" panose="04020705040A02060702" pitchFamily="82" charset="0"/>
              </a:rPr>
              <a:t> </a:t>
            </a:r>
            <a:r>
              <a:rPr lang="sk-SK" dirty="0" err="1" smtClean="0">
                <a:latin typeface="Algerian" panose="04020705040A02060702" pitchFamily="82" charset="0"/>
              </a:rPr>
              <a:t>first</a:t>
            </a:r>
            <a:r>
              <a:rPr lang="sk-SK" dirty="0" smtClean="0">
                <a:latin typeface="Algerian" panose="04020705040A02060702" pitchFamily="82" charset="0"/>
              </a:rPr>
              <a:t> </a:t>
            </a:r>
            <a:r>
              <a:rPr lang="sk-SK" dirty="0" err="1" smtClean="0">
                <a:latin typeface="Algerian" panose="04020705040A02060702" pitchFamily="82" charset="0"/>
              </a:rPr>
              <a:t>ever</a:t>
            </a:r>
            <a:r>
              <a:rPr lang="sk-SK" dirty="0" smtClean="0">
                <a:latin typeface="Algerian" panose="04020705040A02060702" pitchFamily="82" charset="0"/>
              </a:rPr>
              <a:t> </a:t>
            </a:r>
            <a:r>
              <a:rPr lang="sk-SK" dirty="0" err="1" smtClean="0">
                <a:latin typeface="Algerian" panose="04020705040A02060702" pitchFamily="82" charset="0"/>
              </a:rPr>
              <a:t>selfie</a:t>
            </a:r>
            <a:r>
              <a:rPr lang="sk-SK" dirty="0" smtClean="0">
                <a:latin typeface="Algerian" panose="04020705040A02060702" pitchFamily="82" charset="0"/>
              </a:rPr>
              <a:t> in 1839</a:t>
            </a:r>
            <a:endParaRPr lang="sk-SK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22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9209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Who´s</a:t>
            </a:r>
            <a:r>
              <a:rPr lang="sk-SK" dirty="0" smtClean="0"/>
              <a:t> </a:t>
            </a:r>
            <a:r>
              <a:rPr lang="sk-SK" dirty="0" err="1" smtClean="0"/>
              <a:t>these</a:t>
            </a:r>
            <a:r>
              <a:rPr lang="sk-SK" dirty="0" smtClean="0"/>
              <a:t> </a:t>
            </a:r>
            <a:r>
              <a:rPr lang="sk-SK" dirty="0" err="1" smtClean="0"/>
              <a:t>pictures</a:t>
            </a:r>
            <a:r>
              <a:rPr lang="sk-SK" dirty="0" smtClean="0"/>
              <a:t> </a:t>
            </a:r>
            <a:r>
              <a:rPr lang="sk-SK" dirty="0" err="1" smtClean="0"/>
              <a:t>about</a:t>
            </a:r>
            <a:r>
              <a:rPr lang="sk-SK" dirty="0" smtClean="0"/>
              <a:t>? </a:t>
            </a:r>
            <a:br>
              <a:rPr lang="sk-SK" dirty="0" smtClean="0"/>
            </a:br>
            <a:r>
              <a:rPr lang="sk-SK" dirty="0" err="1" smtClean="0"/>
              <a:t>Mona</a:t>
            </a:r>
            <a:r>
              <a:rPr lang="sk-SK" dirty="0" smtClean="0"/>
              <a:t> </a:t>
            </a:r>
            <a:r>
              <a:rPr lang="sk-SK" dirty="0" err="1" smtClean="0"/>
              <a:t>Lisa</a:t>
            </a:r>
            <a:r>
              <a:rPr lang="sk-SK" dirty="0" smtClean="0"/>
              <a:t>? </a:t>
            </a:r>
            <a:r>
              <a:rPr lang="sk-SK" dirty="0" smtClean="0">
                <a:sym typeface="Wingdings" panose="05000000000000000000" pitchFamily="2" charset="2"/>
              </a:rPr>
              <a:t>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780928"/>
            <a:ext cx="3888432" cy="25935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9" y="2780928"/>
            <a:ext cx="3886534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23470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True</a:t>
            </a:r>
            <a:r>
              <a:rPr lang="sk-SK" dirty="0" smtClean="0"/>
              <a:t> or </a:t>
            </a:r>
            <a:r>
              <a:rPr lang="sk-SK" dirty="0" err="1" smtClean="0"/>
              <a:t>false</a:t>
            </a:r>
            <a:r>
              <a:rPr lang="sk-SK" dirty="0" smtClean="0"/>
              <a:t>?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American</a:t>
            </a:r>
            <a:r>
              <a:rPr lang="sk-SK" dirty="0" smtClean="0"/>
              <a:t> </a:t>
            </a:r>
            <a:r>
              <a:rPr lang="sk-SK" dirty="0" err="1" smtClean="0"/>
              <a:t>Psychological</a:t>
            </a:r>
            <a:r>
              <a:rPr lang="sk-SK" dirty="0" smtClean="0"/>
              <a:t> </a:t>
            </a:r>
            <a:r>
              <a:rPr lang="sk-SK" dirty="0" err="1" smtClean="0"/>
              <a:t>Association</a:t>
            </a:r>
            <a:r>
              <a:rPr lang="sk-SK" dirty="0" smtClean="0"/>
              <a:t> has </a:t>
            </a:r>
            <a:r>
              <a:rPr lang="sk-SK" dirty="0" err="1" smtClean="0"/>
              <a:t>confirmed</a:t>
            </a:r>
            <a:r>
              <a:rPr lang="sk-SK" dirty="0" smtClean="0"/>
              <a:t> </a:t>
            </a:r>
            <a:r>
              <a:rPr lang="sk-SK" dirty="0" err="1" smtClean="0"/>
              <a:t>taking</a:t>
            </a:r>
            <a:r>
              <a:rPr lang="sk-SK" dirty="0" smtClean="0"/>
              <a:t> </a:t>
            </a:r>
            <a:r>
              <a:rPr lang="sk-SK" dirty="0" err="1" smtClean="0"/>
              <a:t>selfies</a:t>
            </a:r>
            <a:r>
              <a:rPr lang="sk-SK" dirty="0" smtClean="0"/>
              <a:t> to </a:t>
            </a:r>
            <a:r>
              <a:rPr lang="sk-SK" dirty="0" err="1" smtClean="0"/>
              <a:t>be</a:t>
            </a:r>
            <a:r>
              <a:rPr lang="sk-SK" dirty="0" smtClean="0"/>
              <a:t> a </a:t>
            </a:r>
            <a:r>
              <a:rPr lang="sk-SK" dirty="0" err="1" smtClean="0"/>
              <a:t>mental</a:t>
            </a:r>
            <a:r>
              <a:rPr lang="sk-SK" dirty="0" smtClean="0"/>
              <a:t> </a:t>
            </a:r>
            <a:r>
              <a:rPr lang="sk-SK" dirty="0" err="1" smtClean="0"/>
              <a:t>disorder</a:t>
            </a:r>
            <a:r>
              <a:rPr lang="sk-SK" dirty="0" smtClean="0"/>
              <a:t> </a:t>
            </a:r>
            <a:r>
              <a:rPr lang="sk-SK" dirty="0" smtClean="0">
                <a:hlinkClick r:id="rId2"/>
              </a:rPr>
              <a:t>→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more </a:t>
            </a:r>
            <a:r>
              <a:rPr lang="sk-SK" dirty="0" err="1" smtClean="0"/>
              <a:t>time</a:t>
            </a:r>
            <a:r>
              <a:rPr lang="sk-SK" dirty="0" smtClean="0"/>
              <a:t> </a:t>
            </a:r>
            <a:r>
              <a:rPr lang="sk-SK" dirty="0" err="1" smtClean="0"/>
              <a:t>women</a:t>
            </a:r>
            <a:r>
              <a:rPr lang="sk-SK" dirty="0" smtClean="0"/>
              <a:t> </a:t>
            </a:r>
            <a:r>
              <a:rPr lang="sk-SK" dirty="0" err="1" smtClean="0"/>
              <a:t>spend</a:t>
            </a:r>
            <a:r>
              <a:rPr lang="sk-SK" dirty="0" smtClean="0"/>
              <a:t> on FB, </a:t>
            </a:r>
            <a:r>
              <a:rPr lang="sk-SK" dirty="0" err="1" smtClean="0"/>
              <a:t>the</a:t>
            </a:r>
            <a:r>
              <a:rPr lang="sk-SK" dirty="0" smtClean="0"/>
              <a:t> more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feel</a:t>
            </a:r>
            <a:r>
              <a:rPr lang="sk-SK" dirty="0" smtClean="0"/>
              <a:t> </a:t>
            </a:r>
            <a:r>
              <a:rPr lang="sk-SK" dirty="0" err="1" smtClean="0"/>
              <a:t>negative</a:t>
            </a:r>
            <a:r>
              <a:rPr lang="sk-SK" dirty="0" smtClean="0"/>
              <a:t> </a:t>
            </a:r>
            <a:r>
              <a:rPr lang="sk-SK" dirty="0" err="1" smtClean="0"/>
              <a:t>about</a:t>
            </a:r>
            <a:r>
              <a:rPr lang="sk-SK" dirty="0" smtClean="0"/>
              <a:t> </a:t>
            </a:r>
            <a:r>
              <a:rPr lang="sk-SK" dirty="0" err="1" smtClean="0"/>
              <a:t>their</a:t>
            </a:r>
            <a:r>
              <a:rPr lang="sk-SK" dirty="0" smtClean="0"/>
              <a:t> </a:t>
            </a:r>
            <a:r>
              <a:rPr lang="sk-SK" dirty="0" err="1" smtClean="0"/>
              <a:t>appearance</a:t>
            </a:r>
            <a:r>
              <a:rPr lang="sk-SK" dirty="0" smtClean="0"/>
              <a:t> </a:t>
            </a:r>
            <a:r>
              <a:rPr lang="sk-SK" dirty="0" smtClean="0">
                <a:hlinkClick r:id="rId3"/>
              </a:rPr>
              <a:t>→</a:t>
            </a:r>
            <a:endParaRPr lang="sk-SK" dirty="0" smtClean="0"/>
          </a:p>
          <a:p>
            <a:r>
              <a:rPr lang="sk-SK" dirty="0" err="1" smtClean="0"/>
              <a:t>Selfies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say</a:t>
            </a:r>
            <a:r>
              <a:rPr lang="sk-SK" dirty="0" smtClean="0"/>
              <a:t> a </a:t>
            </a:r>
            <a:r>
              <a:rPr lang="sk-SK" dirty="0" err="1" smtClean="0"/>
              <a:t>lot</a:t>
            </a:r>
            <a:r>
              <a:rPr lang="sk-SK" dirty="0" smtClean="0"/>
              <a:t> </a:t>
            </a:r>
            <a:r>
              <a:rPr lang="sk-SK" dirty="0" err="1" smtClean="0"/>
              <a:t>about</a:t>
            </a:r>
            <a:r>
              <a:rPr lang="sk-SK" dirty="0" smtClean="0"/>
              <a:t> </a:t>
            </a:r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personality</a:t>
            </a:r>
            <a:r>
              <a:rPr lang="sk-SK" dirty="0" smtClean="0"/>
              <a:t> </a:t>
            </a:r>
            <a:r>
              <a:rPr lang="sk-SK" dirty="0" smtClean="0">
                <a:hlinkClick r:id="rId4"/>
              </a:rPr>
              <a:t>→</a:t>
            </a:r>
            <a:endParaRPr lang="sk-SK" dirty="0" smtClean="0"/>
          </a:p>
          <a:p>
            <a:r>
              <a:rPr lang="en-US" dirty="0"/>
              <a:t>Moscow offers hotline for ‘selfie-addicts</a:t>
            </a:r>
            <a:r>
              <a:rPr lang="en-US" dirty="0" smtClean="0"/>
              <a:t>’</a:t>
            </a:r>
            <a:r>
              <a:rPr lang="en-US" dirty="0" smtClean="0">
                <a:hlinkClick r:id="rId5"/>
              </a:rPr>
              <a:t>→</a:t>
            </a:r>
            <a:endParaRPr lang="sk-SK" dirty="0" smtClean="0"/>
          </a:p>
          <a:p>
            <a:r>
              <a:rPr lang="sk-SK" dirty="0" err="1" smtClean="0"/>
              <a:t>Selfies</a:t>
            </a:r>
            <a:r>
              <a:rPr lang="sk-SK" dirty="0" smtClean="0"/>
              <a:t> </a:t>
            </a:r>
            <a:r>
              <a:rPr lang="sk-SK" dirty="0" err="1" smtClean="0"/>
              <a:t>cause</a:t>
            </a:r>
            <a:r>
              <a:rPr lang="sk-SK" dirty="0" smtClean="0"/>
              <a:t> </a:t>
            </a:r>
            <a:r>
              <a:rPr lang="sk-SK" dirty="0" err="1" smtClean="0"/>
              <a:t>car</a:t>
            </a:r>
            <a:r>
              <a:rPr lang="sk-SK" dirty="0" smtClean="0"/>
              <a:t> </a:t>
            </a:r>
            <a:r>
              <a:rPr lang="sk-SK" dirty="0" err="1" smtClean="0"/>
              <a:t>accidents</a:t>
            </a:r>
            <a:endParaRPr lang="en-US" dirty="0"/>
          </a:p>
          <a:p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6351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...and </a:t>
            </a:r>
            <a:r>
              <a:rPr lang="sk-SK" dirty="0" err="1" smtClean="0"/>
              <a:t>consider</a:t>
            </a:r>
            <a:r>
              <a:rPr lang="sk-SK" dirty="0" smtClean="0"/>
              <a:t> </a:t>
            </a:r>
            <a:r>
              <a:rPr lang="sk-SK" dirty="0" err="1" smtClean="0"/>
              <a:t>this</a:t>
            </a:r>
            <a:r>
              <a:rPr lang="sk-SK" dirty="0" smtClean="0"/>
              <a:t>: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India train 'selfie' kills three </a:t>
            </a:r>
            <a:r>
              <a:rPr lang="en-US" dirty="0" smtClean="0"/>
              <a:t>students</a:t>
            </a:r>
            <a:r>
              <a:rPr lang="sk-SK" dirty="0" smtClean="0"/>
              <a:t> </a:t>
            </a:r>
            <a:r>
              <a:rPr lang="sk-SK" dirty="0" smtClean="0">
                <a:hlinkClick r:id="rId2"/>
              </a:rPr>
              <a:t>→</a:t>
            </a:r>
            <a:endParaRPr lang="sk-SK" dirty="0" smtClean="0"/>
          </a:p>
          <a:p>
            <a:r>
              <a:rPr lang="en-US" dirty="0"/>
              <a:t>17-year-old dies in Philippines beach selfie </a:t>
            </a:r>
            <a:r>
              <a:rPr lang="en-US" dirty="0" smtClean="0"/>
              <a:t>accident</a:t>
            </a:r>
            <a:r>
              <a:rPr lang="sk-SK" dirty="0" smtClean="0"/>
              <a:t> </a:t>
            </a:r>
            <a:r>
              <a:rPr lang="sk-SK" dirty="0" smtClean="0">
                <a:hlinkClick r:id="rId3"/>
              </a:rPr>
              <a:t>→</a:t>
            </a:r>
            <a:endParaRPr lang="sk-SK" dirty="0" smtClean="0"/>
          </a:p>
          <a:p>
            <a:r>
              <a:rPr lang="en-US" dirty="0"/>
              <a:t>Selfie crash death: Woman dies in head-on collision seconds after uploading pictures of herself and ‘HAPPY’ status to </a:t>
            </a:r>
            <a:r>
              <a:rPr lang="en-US" dirty="0" smtClean="0"/>
              <a:t>Facebook</a:t>
            </a:r>
            <a:r>
              <a:rPr lang="sk-SK" dirty="0" smtClean="0"/>
              <a:t> </a:t>
            </a:r>
            <a:r>
              <a:rPr lang="sk-SK" dirty="0" smtClean="0">
                <a:hlinkClick r:id="rId4"/>
              </a:rPr>
              <a:t>→</a:t>
            </a:r>
            <a:endParaRPr lang="sk-SK" dirty="0" smtClean="0"/>
          </a:p>
          <a:p>
            <a:r>
              <a:rPr lang="en-US" dirty="0"/>
              <a:t>Man </a:t>
            </a:r>
            <a:r>
              <a:rPr lang="sk-SK" dirty="0" smtClean="0"/>
              <a:t>a</a:t>
            </a:r>
            <a:r>
              <a:rPr lang="en-US" dirty="0" err="1" smtClean="0"/>
              <a:t>ttempts</a:t>
            </a:r>
            <a:r>
              <a:rPr lang="en-US" dirty="0" smtClean="0"/>
              <a:t> </a:t>
            </a:r>
            <a:r>
              <a:rPr lang="sk-SK" dirty="0" smtClean="0"/>
              <a:t>g</a:t>
            </a:r>
            <a:r>
              <a:rPr lang="en-US" dirty="0" smtClean="0"/>
              <a:t>un </a:t>
            </a:r>
            <a:r>
              <a:rPr lang="sk-SK" dirty="0" smtClean="0"/>
              <a:t>s</a:t>
            </a:r>
            <a:r>
              <a:rPr lang="en-US" dirty="0" err="1" smtClean="0"/>
              <a:t>elfie</a:t>
            </a:r>
            <a:r>
              <a:rPr lang="en-US" dirty="0"/>
              <a:t>, </a:t>
            </a:r>
            <a:r>
              <a:rPr lang="sk-SK" dirty="0" err="1" smtClean="0"/>
              <a:t>di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sk-SK" dirty="0" smtClean="0"/>
              <a:t>a</a:t>
            </a:r>
            <a:r>
              <a:rPr lang="en-US" dirty="0" err="1" smtClean="0"/>
              <a:t>ccident</a:t>
            </a:r>
            <a:r>
              <a:rPr lang="sk-SK" dirty="0" smtClean="0"/>
              <a:t> </a:t>
            </a:r>
            <a:r>
              <a:rPr lang="sk-SK" dirty="0" smtClean="0">
                <a:hlinkClick r:id="rId5"/>
              </a:rPr>
              <a:t>→</a:t>
            </a:r>
            <a:endParaRPr lang="sk-SK" dirty="0" smtClean="0"/>
          </a:p>
          <a:p>
            <a:r>
              <a:rPr lang="en-US" dirty="0"/>
              <a:t>Tourist falls off 6-foot cliff while taking a selfie in </a:t>
            </a:r>
            <a:r>
              <a:rPr lang="en-US" dirty="0" smtClean="0"/>
              <a:t>Bali</a:t>
            </a:r>
            <a:r>
              <a:rPr lang="sk-SK" dirty="0" smtClean="0"/>
              <a:t> </a:t>
            </a:r>
            <a:r>
              <a:rPr lang="sk-SK" dirty="0" smtClean="0">
                <a:hlinkClick r:id="rId6"/>
              </a:rPr>
              <a:t>→</a:t>
            </a:r>
            <a:endParaRPr lang="sk-SK" dirty="0" smtClean="0"/>
          </a:p>
          <a:p>
            <a:r>
              <a:rPr lang="en-US" dirty="0"/>
              <a:t>Death by selfie stick: man killed by lightning while carrying a selfie </a:t>
            </a:r>
            <a:r>
              <a:rPr lang="en-US" dirty="0" smtClean="0"/>
              <a:t>stick</a:t>
            </a:r>
            <a:r>
              <a:rPr lang="sk-SK" dirty="0" smtClean="0"/>
              <a:t> </a:t>
            </a:r>
            <a:r>
              <a:rPr lang="sk-SK" dirty="0" smtClean="0">
                <a:hlinkClick r:id="rId7"/>
              </a:rPr>
              <a:t>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77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...and </a:t>
            </a:r>
            <a:r>
              <a:rPr lang="sk-SK" dirty="0" err="1" smtClean="0"/>
              <a:t>what´s</a:t>
            </a:r>
            <a:r>
              <a:rPr lang="sk-SK" dirty="0" smtClean="0"/>
              <a:t> more: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sk-SK" b="1" dirty="0" smtClean="0"/>
              <a:t>SELFIE DANGERS YOU NORMALLY OVERLOOK:</a:t>
            </a:r>
          </a:p>
          <a:p>
            <a:r>
              <a:rPr lang="sk-SK" dirty="0" smtClean="0"/>
              <a:t>A </a:t>
            </a:r>
            <a:r>
              <a:rPr lang="sk-SK" dirty="0" err="1" smtClean="0"/>
              <a:t>selfie</a:t>
            </a:r>
            <a:r>
              <a:rPr lang="sk-SK" dirty="0" smtClean="0"/>
              <a:t> </a:t>
            </a:r>
            <a:r>
              <a:rPr lang="sk-SK" dirty="0" err="1" smtClean="0"/>
              <a:t>reveals</a:t>
            </a:r>
            <a:r>
              <a:rPr lang="sk-SK" dirty="0" smtClean="0"/>
              <a:t> </a:t>
            </a:r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location</a:t>
            </a:r>
            <a:endParaRPr lang="sk-SK" dirty="0" smtClean="0"/>
          </a:p>
          <a:p>
            <a:r>
              <a:rPr lang="sk-SK" dirty="0" smtClean="0"/>
              <a:t>A </a:t>
            </a:r>
            <a:r>
              <a:rPr lang="sk-SK" dirty="0" err="1" smtClean="0"/>
              <a:t>selfie</a:t>
            </a:r>
            <a:r>
              <a:rPr lang="sk-SK" dirty="0" smtClean="0"/>
              <a:t> </a:t>
            </a:r>
            <a:r>
              <a:rPr lang="sk-SK" dirty="0" err="1" smtClean="0"/>
              <a:t>gives</a:t>
            </a:r>
            <a:r>
              <a:rPr lang="sk-SK" dirty="0" smtClean="0"/>
              <a:t> </a:t>
            </a:r>
            <a:r>
              <a:rPr lang="sk-SK" dirty="0" err="1" smtClean="0"/>
              <a:t>out</a:t>
            </a:r>
            <a:r>
              <a:rPr lang="sk-SK" dirty="0" smtClean="0"/>
              <a:t> </a:t>
            </a:r>
            <a:r>
              <a:rPr lang="sk-SK" dirty="0" err="1" smtClean="0"/>
              <a:t>personal</a:t>
            </a:r>
            <a:r>
              <a:rPr lang="sk-SK" dirty="0" smtClean="0"/>
              <a:t> </a:t>
            </a:r>
            <a:r>
              <a:rPr lang="sk-SK" dirty="0" err="1" smtClean="0"/>
              <a:t>information</a:t>
            </a:r>
            <a:endParaRPr lang="sk-SK" dirty="0" smtClean="0"/>
          </a:p>
          <a:p>
            <a:r>
              <a:rPr lang="sk-SK" dirty="0" smtClean="0"/>
              <a:t>A </a:t>
            </a:r>
            <a:r>
              <a:rPr lang="sk-SK" dirty="0" err="1" smtClean="0"/>
              <a:t>selfie</a:t>
            </a:r>
            <a:r>
              <a:rPr lang="sk-SK" dirty="0" smtClean="0"/>
              <a:t> </a:t>
            </a:r>
            <a:r>
              <a:rPr lang="sk-SK" dirty="0" err="1" smtClean="0"/>
              <a:t>shows</a:t>
            </a:r>
            <a:r>
              <a:rPr lang="sk-SK" dirty="0" smtClean="0"/>
              <a:t> </a:t>
            </a:r>
            <a:r>
              <a:rPr lang="sk-SK" dirty="0" err="1" smtClean="0"/>
              <a:t>how</a:t>
            </a:r>
            <a:r>
              <a:rPr lang="sk-SK" dirty="0" smtClean="0"/>
              <a:t> </a:t>
            </a:r>
            <a:r>
              <a:rPr lang="sk-SK" dirty="0" err="1" smtClean="0"/>
              <a:t>people</a:t>
            </a:r>
            <a:r>
              <a:rPr lang="sk-SK" dirty="0" smtClean="0"/>
              <a:t> </a:t>
            </a:r>
            <a:r>
              <a:rPr lang="sk-SK" dirty="0" err="1" smtClean="0"/>
              <a:t>look</a:t>
            </a:r>
            <a:r>
              <a:rPr lang="sk-SK" dirty="0" smtClean="0"/>
              <a:t> </a:t>
            </a:r>
            <a:r>
              <a:rPr lang="sk-SK" dirty="0" err="1" smtClean="0"/>
              <a:t>like</a:t>
            </a:r>
            <a:endParaRPr lang="sk-SK" dirty="0" smtClean="0"/>
          </a:p>
          <a:p>
            <a:r>
              <a:rPr lang="sk-SK" dirty="0" smtClean="0"/>
              <a:t>A </a:t>
            </a:r>
            <a:r>
              <a:rPr lang="sk-SK" dirty="0" err="1" smtClean="0"/>
              <a:t>selfie</a:t>
            </a:r>
            <a:r>
              <a:rPr lang="sk-SK" dirty="0" smtClean="0"/>
              <a:t> </a:t>
            </a:r>
            <a:r>
              <a:rPr lang="sk-SK" dirty="0" err="1" smtClean="0"/>
              <a:t>sends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message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„</a:t>
            </a:r>
            <a:r>
              <a:rPr lang="sk-SK" dirty="0" err="1" smtClean="0"/>
              <a:t>you</a:t>
            </a:r>
            <a:r>
              <a:rPr lang="sk-SK" dirty="0" smtClean="0"/>
              <a:t> are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home</a:t>
            </a:r>
            <a:r>
              <a:rPr lang="sk-SK" dirty="0" smtClean="0"/>
              <a:t>“</a:t>
            </a:r>
          </a:p>
          <a:p>
            <a:r>
              <a:rPr lang="sk-SK" dirty="0" smtClean="0"/>
              <a:t>A </a:t>
            </a:r>
            <a:r>
              <a:rPr lang="sk-SK" dirty="0" err="1" smtClean="0"/>
              <a:t>selfie</a:t>
            </a:r>
            <a:r>
              <a:rPr lang="sk-SK" dirty="0" smtClean="0"/>
              <a:t> </a:t>
            </a:r>
            <a:r>
              <a:rPr lang="sk-SK" dirty="0" err="1" smtClean="0"/>
              <a:t>shows</a:t>
            </a:r>
            <a:r>
              <a:rPr lang="sk-SK" dirty="0" smtClean="0"/>
              <a:t> </a:t>
            </a:r>
            <a:r>
              <a:rPr lang="sk-SK" dirty="0" err="1" smtClean="0"/>
              <a:t>actions</a:t>
            </a:r>
            <a:r>
              <a:rPr lang="sk-SK" dirty="0" smtClean="0"/>
              <a:t> </a:t>
            </a:r>
            <a:r>
              <a:rPr lang="sk-SK" dirty="0" err="1" smtClean="0"/>
              <a:t>people</a:t>
            </a:r>
            <a:r>
              <a:rPr lang="sk-SK" dirty="0" smtClean="0"/>
              <a:t> do</a:t>
            </a:r>
          </a:p>
          <a:p>
            <a:r>
              <a:rPr lang="sk-SK" dirty="0" smtClean="0"/>
              <a:t>A </a:t>
            </a:r>
            <a:r>
              <a:rPr lang="sk-SK" dirty="0" err="1" smtClean="0"/>
              <a:t>selfie</a:t>
            </a:r>
            <a:r>
              <a:rPr lang="sk-SK" dirty="0" smtClean="0"/>
              <a:t> </a:t>
            </a:r>
            <a:r>
              <a:rPr lang="sk-SK" dirty="0" err="1" smtClean="0"/>
              <a:t>reveals</a:t>
            </a:r>
            <a:r>
              <a:rPr lang="sk-SK" dirty="0" smtClean="0"/>
              <a:t> </a:t>
            </a:r>
            <a:r>
              <a:rPr lang="sk-SK" dirty="0" err="1" smtClean="0"/>
              <a:t>others</a:t>
            </a:r>
            <a:r>
              <a:rPr lang="sk-SK" dirty="0" smtClean="0"/>
              <a:t>´ </a:t>
            </a:r>
            <a:r>
              <a:rPr lang="sk-SK" dirty="0" err="1" smtClean="0"/>
              <a:t>identities</a:t>
            </a:r>
            <a:endParaRPr lang="sk-SK" dirty="0" smtClean="0"/>
          </a:p>
          <a:p>
            <a:r>
              <a:rPr lang="sk-SK" dirty="0" smtClean="0"/>
              <a:t>A </a:t>
            </a:r>
            <a:r>
              <a:rPr lang="sk-SK" dirty="0" err="1" smtClean="0"/>
              <a:t>selfie</a:t>
            </a:r>
            <a:r>
              <a:rPr lang="sk-SK" dirty="0" smtClean="0"/>
              <a:t> </a:t>
            </a:r>
            <a:r>
              <a:rPr lang="sk-SK" dirty="0" err="1" smtClean="0"/>
              <a:t>gives</a:t>
            </a:r>
            <a:r>
              <a:rPr lang="sk-SK" dirty="0" smtClean="0"/>
              <a:t> </a:t>
            </a:r>
            <a:r>
              <a:rPr lang="sk-SK" dirty="0" err="1" smtClean="0"/>
              <a:t>out</a:t>
            </a:r>
            <a:r>
              <a:rPr lang="sk-SK" dirty="0" smtClean="0"/>
              <a:t> </a:t>
            </a:r>
            <a:r>
              <a:rPr lang="sk-SK" dirty="0" err="1" smtClean="0"/>
              <a:t>details</a:t>
            </a:r>
            <a:r>
              <a:rPr lang="sk-SK" dirty="0" smtClean="0"/>
              <a:t> </a:t>
            </a:r>
            <a:r>
              <a:rPr lang="sk-SK" dirty="0" err="1" smtClean="0"/>
              <a:t>about</a:t>
            </a:r>
            <a:r>
              <a:rPr lang="sk-SK" dirty="0" smtClean="0"/>
              <a:t> </a:t>
            </a:r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family</a:t>
            </a:r>
            <a:endParaRPr lang="sk-SK" dirty="0" smtClean="0"/>
          </a:p>
          <a:p>
            <a:r>
              <a:rPr lang="sk-SK" dirty="0" err="1" smtClean="0"/>
              <a:t>Taking</a:t>
            </a:r>
            <a:r>
              <a:rPr lang="sk-SK" dirty="0" smtClean="0"/>
              <a:t> a </a:t>
            </a:r>
            <a:r>
              <a:rPr lang="sk-SK" dirty="0" err="1" smtClean="0"/>
              <a:t>selfie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become</a:t>
            </a:r>
            <a:r>
              <a:rPr lang="sk-SK" dirty="0" smtClean="0"/>
              <a:t> </a:t>
            </a:r>
            <a:r>
              <a:rPr lang="sk-SK" dirty="0" err="1" smtClean="0"/>
              <a:t>addictive</a:t>
            </a:r>
            <a:endParaRPr lang="sk-SK" dirty="0" smtClean="0"/>
          </a:p>
          <a:p>
            <a:r>
              <a:rPr lang="sk-SK" dirty="0" err="1" smtClean="0"/>
              <a:t>Taking</a:t>
            </a:r>
            <a:r>
              <a:rPr lang="sk-SK" dirty="0" smtClean="0"/>
              <a:t> a </a:t>
            </a:r>
            <a:r>
              <a:rPr lang="sk-SK" dirty="0" err="1" smtClean="0"/>
              <a:t>selfie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turn</a:t>
            </a:r>
            <a:r>
              <a:rPr lang="sk-SK" dirty="0" smtClean="0"/>
              <a:t> </a:t>
            </a:r>
            <a:r>
              <a:rPr lang="sk-SK" dirty="0" err="1" smtClean="0"/>
              <a:t>deadly</a:t>
            </a:r>
            <a:endParaRPr lang="sk-SK" dirty="0" smtClean="0"/>
          </a:p>
          <a:p>
            <a:pPr marL="3657600" lvl="8" indent="0">
              <a:buNone/>
            </a:pPr>
            <a:endParaRPr lang="sk-SK" sz="1000" dirty="0"/>
          </a:p>
          <a:p>
            <a:pPr marL="3657600" lvl="8" indent="0">
              <a:buNone/>
            </a:pPr>
            <a:endParaRPr lang="sk-SK" sz="1400" dirty="0" smtClean="0"/>
          </a:p>
          <a:p>
            <a:pPr marL="3657600" lvl="8" indent="0">
              <a:buNone/>
            </a:pPr>
            <a:r>
              <a:rPr lang="sk-SK" sz="1400" dirty="0" smtClean="0"/>
              <a:t>(</a:t>
            </a:r>
            <a:r>
              <a:rPr lang="sk-SK" sz="1400" dirty="0" err="1" smtClean="0"/>
              <a:t>Taken</a:t>
            </a:r>
            <a:r>
              <a:rPr lang="sk-SK" sz="1400" dirty="0" smtClean="0"/>
              <a:t>  </a:t>
            </a:r>
            <a:r>
              <a:rPr lang="sk-SK" sz="1400" dirty="0" err="1" smtClean="0"/>
              <a:t>from</a:t>
            </a:r>
            <a:r>
              <a:rPr lang="sk-SK" sz="1400" dirty="0" smtClean="0"/>
              <a:t>:  http://nobullying.com/eight-selfie-danger-signs-everyone-should-be-aware-of/)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7548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4392488"/>
          </a:xfrm>
        </p:spPr>
        <p:txBody>
          <a:bodyPr>
            <a:normAutofit/>
          </a:bodyPr>
          <a:lstStyle/>
          <a:p>
            <a:r>
              <a:rPr lang="sk-SK" dirty="0" smtClean="0"/>
              <a:t>„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truth</a:t>
            </a:r>
            <a:r>
              <a:rPr lang="sk-SK" dirty="0" smtClean="0"/>
              <a:t> </a:t>
            </a:r>
            <a:r>
              <a:rPr lang="sk-SK" dirty="0" err="1" smtClean="0"/>
              <a:t>about</a:t>
            </a:r>
            <a:r>
              <a:rPr lang="sk-SK" dirty="0" smtClean="0"/>
              <a:t> </a:t>
            </a:r>
            <a:r>
              <a:rPr lang="sk-SK" dirty="0" err="1" smtClean="0"/>
              <a:t>selfies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once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posted</a:t>
            </a:r>
            <a:r>
              <a:rPr lang="sk-SK" dirty="0" smtClean="0"/>
              <a:t> </a:t>
            </a:r>
            <a:r>
              <a:rPr lang="sk-SK" dirty="0" err="1" smtClean="0"/>
              <a:t>online</a:t>
            </a:r>
            <a:r>
              <a:rPr lang="sk-SK" dirty="0" smtClean="0"/>
              <a:t> ,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never </a:t>
            </a:r>
            <a:r>
              <a:rPr lang="sk-SK" dirty="0" err="1" smtClean="0"/>
              <a:t>control</a:t>
            </a:r>
            <a:r>
              <a:rPr lang="sk-SK" dirty="0" smtClean="0"/>
              <a:t> </a:t>
            </a:r>
            <a:r>
              <a:rPr lang="sk-SK" dirty="0" err="1" smtClean="0"/>
              <a:t>how</a:t>
            </a:r>
            <a:r>
              <a:rPr lang="sk-SK" dirty="0" smtClean="0"/>
              <a:t>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people</a:t>
            </a:r>
            <a:r>
              <a:rPr lang="sk-SK" dirty="0" smtClean="0"/>
              <a:t> </a:t>
            </a:r>
            <a:r>
              <a:rPr lang="sk-SK" dirty="0" err="1" smtClean="0"/>
              <a:t>see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.“</a:t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sz="3600" dirty="0" err="1" smtClean="0"/>
              <a:t>Elizabeth</a:t>
            </a:r>
            <a:r>
              <a:rPr lang="sk-SK" sz="3600" dirty="0" smtClean="0"/>
              <a:t> </a:t>
            </a:r>
            <a:r>
              <a:rPr lang="sk-SK" sz="3600" dirty="0" err="1" smtClean="0"/>
              <a:t>Day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23190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382</Words>
  <Application>Microsoft Office PowerPoint</Application>
  <PresentationFormat>Prezentácia na obrazovke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 Office</vt:lpstr>
      <vt:lpstr>The cult of selfie</vt:lpstr>
      <vt:lpstr>What is a „selfie? </vt:lpstr>
      <vt:lpstr>Did you know that...?</vt:lpstr>
      <vt:lpstr>Who´s this man?</vt:lpstr>
      <vt:lpstr>Who´s these pictures about?  Mona Lisa? </vt:lpstr>
      <vt:lpstr>True or false? </vt:lpstr>
      <vt:lpstr>...and consider this: </vt:lpstr>
      <vt:lpstr>...and what´s more: </vt:lpstr>
      <vt:lpstr>„The truth about selfies is that once you posted online , you can never control how other people see you.“  Elizabeth Day</vt:lpstr>
      <vt:lpstr>...and by the way...</vt:lpstr>
      <vt:lpstr>Reference: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cult of selfie</dc:title>
  <dc:creator>Darina</dc:creator>
  <cp:lastModifiedBy>Darina</cp:lastModifiedBy>
  <cp:revision>16</cp:revision>
  <dcterms:created xsi:type="dcterms:W3CDTF">2015-08-18T06:53:10Z</dcterms:created>
  <dcterms:modified xsi:type="dcterms:W3CDTF">2015-08-18T09:58:13Z</dcterms:modified>
</cp:coreProperties>
</file>